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9" r:id="rId5"/>
    <p:sldMasterId id="2147483700"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Lst>
  <p:sldSz cy="5143500" cx="9144000"/>
  <p:notesSz cx="6858000" cy="9144000"/>
  <p:embeddedFontLst>
    <p:embeddedFont>
      <p:font typeface="Lexend SemiBold"/>
      <p:regular r:id="rId27"/>
      <p:bold r:id="rId28"/>
    </p:embeddedFont>
    <p:embeddedFont>
      <p:font typeface="Inter Light"/>
      <p:regular r:id="rId29"/>
      <p:bold r:id="rId30"/>
      <p:italic r:id="rId31"/>
      <p:boldItalic r:id="rId32"/>
    </p:embeddedFont>
    <p:embeddedFont>
      <p:font typeface="Inter"/>
      <p:regular r:id="rId33"/>
      <p:bold r:id="rId34"/>
      <p:italic r:id="rId35"/>
      <p:boldItalic r:id="rId36"/>
    </p:embeddedFont>
    <p:embeddedFont>
      <p:font typeface="Lexend"/>
      <p:regular r:id="rId37"/>
      <p:bold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992AC8B-E9EC-4CC3-BF7D-F49D946D75CF}">
  <a:tblStyle styleId="{6992AC8B-E9EC-4CC3-BF7D-F49D946D75CF}" styleName="Table_0">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font" Target="fonts/LexendSemiBold-bold.fntdata"/><Relationship Id="rId27" Type="http://schemas.openxmlformats.org/officeDocument/2006/relationships/font" Target="fonts/LexendSemiBold-regular.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font" Target="fonts/InterLight-regular.fntdata"/><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font" Target="fonts/InterLight-italic.fntdata"/><Relationship Id="rId30" Type="http://schemas.openxmlformats.org/officeDocument/2006/relationships/font" Target="fonts/InterLight-bold.fntdata"/><Relationship Id="rId11" Type="http://schemas.openxmlformats.org/officeDocument/2006/relationships/slide" Target="slides/slide4.xml"/><Relationship Id="rId33" Type="http://schemas.openxmlformats.org/officeDocument/2006/relationships/font" Target="fonts/Inter-regular.fntdata"/><Relationship Id="rId10" Type="http://schemas.openxmlformats.org/officeDocument/2006/relationships/slide" Target="slides/slide3.xml"/><Relationship Id="rId32" Type="http://schemas.openxmlformats.org/officeDocument/2006/relationships/font" Target="fonts/InterLight-boldItalic.fntdata"/><Relationship Id="rId13" Type="http://schemas.openxmlformats.org/officeDocument/2006/relationships/slide" Target="slides/slide6.xml"/><Relationship Id="rId35" Type="http://schemas.openxmlformats.org/officeDocument/2006/relationships/font" Target="fonts/Inter-italic.fntdata"/><Relationship Id="rId12" Type="http://schemas.openxmlformats.org/officeDocument/2006/relationships/slide" Target="slides/slide5.xml"/><Relationship Id="rId34" Type="http://schemas.openxmlformats.org/officeDocument/2006/relationships/font" Target="fonts/Inter-bold.fntdata"/><Relationship Id="rId15" Type="http://schemas.openxmlformats.org/officeDocument/2006/relationships/slide" Target="slides/slide8.xml"/><Relationship Id="rId37" Type="http://schemas.openxmlformats.org/officeDocument/2006/relationships/font" Target="fonts/Lexend-regular.fntdata"/><Relationship Id="rId14" Type="http://schemas.openxmlformats.org/officeDocument/2006/relationships/slide" Target="slides/slide7.xml"/><Relationship Id="rId36" Type="http://schemas.openxmlformats.org/officeDocument/2006/relationships/font" Target="fonts/Inter-boldItalic.fntdata"/><Relationship Id="rId17" Type="http://schemas.openxmlformats.org/officeDocument/2006/relationships/slide" Target="slides/slide10.xml"/><Relationship Id="rId16" Type="http://schemas.openxmlformats.org/officeDocument/2006/relationships/slide" Target="slides/slide9.xml"/><Relationship Id="rId38" Type="http://schemas.openxmlformats.org/officeDocument/2006/relationships/font" Target="fonts/Lexend-bold.fntdata"/><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g3d9a6ed4ce2_0_9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0" name="Google Shape;520;g3d9a6ed4ce2_0_9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Seth</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g3e6851c5309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7" name="Google Shape;527;g3e6851c5309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Seth</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g3e6b36fbf87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5" name="Google Shape;535;g3e6b36fbf87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Shreyas</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g3e6b36fbf87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3" name="Google Shape;543;g3e6b36fbf87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Shreyas</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g3e6b36fbf87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1" name="Google Shape;551;g3e6b36fbf87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Shreyas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g3e6851c5309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8" name="Google Shape;558;g3e6851c5309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Seth</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9" name="Shape 569"/>
        <p:cNvGrpSpPr/>
        <p:nvPr/>
      </p:nvGrpSpPr>
      <p:grpSpPr>
        <a:xfrm>
          <a:off x="0" y="0"/>
          <a:ext cx="0" cy="0"/>
          <a:chOff x="0" y="0"/>
          <a:chExt cx="0" cy="0"/>
        </a:xfrm>
      </p:grpSpPr>
      <p:sp>
        <p:nvSpPr>
          <p:cNvPr id="570" name="Google Shape;570;g3e6851c5309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1" name="Google Shape;571;g3e6851c5309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Seth</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g3e6b36fbf87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6" name="Google Shape;586;g3e6b36fbf87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Shreyas</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g3e6b36fbf87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4" name="Google Shape;594;g3e6b36fbf87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Shreyas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g3e6b36fbf87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2" name="Google Shape;602;g3e6b36fbf87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Seth</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g3daf42a3424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5" name="Google Shape;615;g3daf42a3424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Shreyas</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g3daf42a3424_0_3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1" name="Google Shape;631;g3daf42a3424_0_3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Seth</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g3e6851c5309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1" name="Google Shape;641;g3e6851c5309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Seth</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g3e6851c5309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6" name="Google Shape;656;g3e6851c5309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Shreyas</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5" name="Shape 665"/>
        <p:cNvGrpSpPr/>
        <p:nvPr/>
      </p:nvGrpSpPr>
      <p:grpSpPr>
        <a:xfrm>
          <a:off x="0" y="0"/>
          <a:ext cx="0" cy="0"/>
          <a:chOff x="0" y="0"/>
          <a:chExt cx="0" cy="0"/>
        </a:xfrm>
      </p:grpSpPr>
      <p:sp>
        <p:nvSpPr>
          <p:cNvPr id="666" name="Google Shape;666;g3e6ba995a1e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7" name="Google Shape;667;g3e6ba995a1e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Seth</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g3e6ba995a1e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6" name="Google Shape;676;g3e6ba995a1e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Shreyas</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2" name="Shape 682"/>
        <p:cNvGrpSpPr/>
        <p:nvPr/>
      </p:nvGrpSpPr>
      <p:grpSpPr>
        <a:xfrm>
          <a:off x="0" y="0"/>
          <a:ext cx="0" cy="0"/>
          <a:chOff x="0" y="0"/>
          <a:chExt cx="0" cy="0"/>
        </a:xfrm>
      </p:grpSpPr>
      <p:sp>
        <p:nvSpPr>
          <p:cNvPr id="683" name="Google Shape;683;g3e6ba995a1e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4" name="Google Shape;684;g3e6ba995a1e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Shreyas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0" name="Shape 690"/>
        <p:cNvGrpSpPr/>
        <p:nvPr/>
      </p:nvGrpSpPr>
      <p:grpSpPr>
        <a:xfrm>
          <a:off x="0" y="0"/>
          <a:ext cx="0" cy="0"/>
          <a:chOff x="0" y="0"/>
          <a:chExt cx="0" cy="0"/>
        </a:xfrm>
      </p:grpSpPr>
      <p:sp>
        <p:nvSpPr>
          <p:cNvPr id="691" name="Google Shape;691;g3daf42a3424_0_7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2" name="Google Shape;692;g3daf42a3424_0_7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Seth</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8" name="Shape 698"/>
        <p:cNvGrpSpPr/>
        <p:nvPr/>
      </p:nvGrpSpPr>
      <p:grpSpPr>
        <a:xfrm>
          <a:off x="0" y="0"/>
          <a:ext cx="0" cy="0"/>
          <a:chOff x="0" y="0"/>
          <a:chExt cx="0" cy="0"/>
        </a:xfrm>
      </p:grpSpPr>
      <p:sp>
        <p:nvSpPr>
          <p:cNvPr id="699" name="Google Shape;699;g3e6851c5309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0" name="Google Shape;700;g3e6851c5309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Seth</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3">
    <p:spTree>
      <p:nvGrpSpPr>
        <p:cNvPr id="54" name="Shape 54"/>
        <p:cNvGrpSpPr/>
        <p:nvPr/>
      </p:nvGrpSpPr>
      <p:grpSpPr>
        <a:xfrm>
          <a:off x="0" y="0"/>
          <a:ext cx="0" cy="0"/>
          <a:chOff x="0" y="0"/>
          <a:chExt cx="0" cy="0"/>
        </a:xfrm>
      </p:grpSpPr>
      <p:sp>
        <p:nvSpPr>
          <p:cNvPr id="55" name="Google Shape;55;p14"/>
          <p:cNvSpPr/>
          <p:nvPr/>
        </p:nvSpPr>
        <p:spPr>
          <a:xfrm>
            <a:off x="643200" y="659425"/>
            <a:ext cx="3146400" cy="1091400"/>
          </a:xfrm>
          <a:prstGeom prst="rect">
            <a:avLst/>
          </a:prstGeom>
          <a:solidFill>
            <a:schemeClr val="accent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56" name="Google Shape;56;p14"/>
          <p:cNvSpPr txBox="1"/>
          <p:nvPr>
            <p:ph type="title"/>
          </p:nvPr>
        </p:nvSpPr>
        <p:spPr>
          <a:xfrm>
            <a:off x="671825" y="727744"/>
            <a:ext cx="3117600" cy="12018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7" name="Google Shape;57;p14"/>
          <p:cNvSpPr/>
          <p:nvPr/>
        </p:nvSpPr>
        <p:spPr>
          <a:xfrm>
            <a:off x="2216400" y="1750725"/>
            <a:ext cx="4711200" cy="2187900"/>
          </a:xfrm>
          <a:prstGeom prst="rect">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58" name="Google Shape;58;p14"/>
          <p:cNvSpPr/>
          <p:nvPr/>
        </p:nvSpPr>
        <p:spPr>
          <a:xfrm>
            <a:off x="1686400" y="1750825"/>
            <a:ext cx="528900" cy="5289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59" name="Google Shape;59;p14"/>
          <p:cNvSpPr/>
          <p:nvPr/>
        </p:nvSpPr>
        <p:spPr>
          <a:xfrm>
            <a:off x="6927600" y="2843900"/>
            <a:ext cx="528900" cy="10914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60" name="Google Shape;60;p14"/>
          <p:cNvSpPr txBox="1"/>
          <p:nvPr>
            <p:ph idx="2" type="title"/>
          </p:nvPr>
        </p:nvSpPr>
        <p:spPr>
          <a:xfrm>
            <a:off x="2258050" y="1800075"/>
            <a:ext cx="4623900" cy="2219700"/>
          </a:xfrm>
          <a:prstGeom prst="rect">
            <a:avLst/>
          </a:prstGeom>
        </p:spPr>
        <p:txBody>
          <a:bodyPr anchorCtr="0" anchor="t" bIns="91425" lIns="91425" spcFirstLastPara="1" rIns="91425" wrap="square" tIns="91425">
            <a:normAutofit/>
          </a:bodyPr>
          <a:lstStyle>
            <a:lvl1pPr lvl="0">
              <a:spcBef>
                <a:spcPts val="0"/>
              </a:spcBef>
              <a:spcAft>
                <a:spcPts val="0"/>
              </a:spcAft>
              <a:buSzPts val="5400"/>
              <a:buNone/>
              <a:defRPr sz="5400"/>
            </a:lvl1pPr>
            <a:lvl2pPr lvl="1">
              <a:spcBef>
                <a:spcPts val="0"/>
              </a:spcBef>
              <a:spcAft>
                <a:spcPts val="0"/>
              </a:spcAft>
              <a:buSzPts val="5400"/>
              <a:buNone/>
              <a:defRPr sz="5400"/>
            </a:lvl2pPr>
            <a:lvl3pPr lvl="2">
              <a:spcBef>
                <a:spcPts val="0"/>
              </a:spcBef>
              <a:spcAft>
                <a:spcPts val="0"/>
              </a:spcAft>
              <a:buSzPts val="5400"/>
              <a:buNone/>
              <a:defRPr sz="5400"/>
            </a:lvl3pPr>
            <a:lvl4pPr lvl="3">
              <a:spcBef>
                <a:spcPts val="0"/>
              </a:spcBef>
              <a:spcAft>
                <a:spcPts val="0"/>
              </a:spcAft>
              <a:buSzPts val="5400"/>
              <a:buNone/>
              <a:defRPr sz="5400"/>
            </a:lvl4pPr>
            <a:lvl5pPr lvl="4">
              <a:spcBef>
                <a:spcPts val="0"/>
              </a:spcBef>
              <a:spcAft>
                <a:spcPts val="0"/>
              </a:spcAft>
              <a:buSzPts val="5400"/>
              <a:buNone/>
              <a:defRPr sz="5400"/>
            </a:lvl5pPr>
            <a:lvl6pPr lvl="5">
              <a:spcBef>
                <a:spcPts val="0"/>
              </a:spcBef>
              <a:spcAft>
                <a:spcPts val="0"/>
              </a:spcAft>
              <a:buSzPts val="5400"/>
              <a:buNone/>
              <a:defRPr sz="5400"/>
            </a:lvl6pPr>
            <a:lvl7pPr lvl="6">
              <a:spcBef>
                <a:spcPts val="0"/>
              </a:spcBef>
              <a:spcAft>
                <a:spcPts val="0"/>
              </a:spcAft>
              <a:buSzPts val="5400"/>
              <a:buNone/>
              <a:defRPr sz="5400"/>
            </a:lvl7pPr>
            <a:lvl8pPr lvl="7">
              <a:spcBef>
                <a:spcPts val="0"/>
              </a:spcBef>
              <a:spcAft>
                <a:spcPts val="0"/>
              </a:spcAft>
              <a:buSzPts val="5400"/>
              <a:buNone/>
              <a:defRPr sz="5400"/>
            </a:lvl8pPr>
            <a:lvl9pPr lvl="8">
              <a:spcBef>
                <a:spcPts val="0"/>
              </a:spcBef>
              <a:spcAft>
                <a:spcPts val="0"/>
              </a:spcAft>
              <a:buSzPts val="5400"/>
              <a:buNone/>
              <a:defRPr sz="5400"/>
            </a:lvl9pPr>
          </a:lstStyle>
          <a:p/>
        </p:txBody>
      </p:sp>
      <p:sp>
        <p:nvSpPr>
          <p:cNvPr id="61" name="Google Shape;61;p14"/>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62" name="Google Shape;62;p14"/>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TITLE_3_1">
    <p:spTree>
      <p:nvGrpSpPr>
        <p:cNvPr id="63" name="Shape 63"/>
        <p:cNvGrpSpPr/>
        <p:nvPr/>
      </p:nvGrpSpPr>
      <p:grpSpPr>
        <a:xfrm>
          <a:off x="0" y="0"/>
          <a:ext cx="0" cy="0"/>
          <a:chOff x="0" y="0"/>
          <a:chExt cx="0" cy="0"/>
        </a:xfrm>
      </p:grpSpPr>
      <p:sp>
        <p:nvSpPr>
          <p:cNvPr id="64" name="Google Shape;64;p15"/>
          <p:cNvSpPr/>
          <p:nvPr/>
        </p:nvSpPr>
        <p:spPr>
          <a:xfrm>
            <a:off x="304800" y="3161075"/>
            <a:ext cx="2851500" cy="1679100"/>
          </a:xfrm>
          <a:prstGeom prst="rect">
            <a:avLst/>
          </a:prstGeom>
          <a:solidFill>
            <a:schemeClr val="accent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65" name="Google Shape;65;p15"/>
          <p:cNvSpPr/>
          <p:nvPr/>
        </p:nvSpPr>
        <p:spPr>
          <a:xfrm>
            <a:off x="5999150" y="3161050"/>
            <a:ext cx="2840100" cy="1679100"/>
          </a:xfrm>
          <a:prstGeom prst="rect">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66" name="Google Shape;66;p15"/>
          <p:cNvSpPr/>
          <p:nvPr/>
        </p:nvSpPr>
        <p:spPr>
          <a:xfrm>
            <a:off x="3156175" y="3161150"/>
            <a:ext cx="2851500" cy="16791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67" name="Google Shape;67;p15"/>
          <p:cNvSpPr txBox="1"/>
          <p:nvPr>
            <p:ph idx="1" type="subTitle"/>
          </p:nvPr>
        </p:nvSpPr>
        <p:spPr>
          <a:xfrm>
            <a:off x="314208" y="3134376"/>
            <a:ext cx="2816100" cy="5430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15"/>
          <p:cNvSpPr/>
          <p:nvPr>
            <p:ph idx="2" type="pic"/>
          </p:nvPr>
        </p:nvSpPr>
        <p:spPr>
          <a:xfrm>
            <a:off x="307625" y="1316450"/>
            <a:ext cx="2851500" cy="1844700"/>
          </a:xfrm>
          <a:prstGeom prst="rect">
            <a:avLst/>
          </a:prstGeom>
          <a:noFill/>
          <a:ln cap="flat" cmpd="sng" w="19050">
            <a:solidFill>
              <a:schemeClr val="dk1"/>
            </a:solidFill>
            <a:prstDash val="solid"/>
            <a:round/>
            <a:headEnd len="sm" w="sm" type="none"/>
            <a:tailEnd len="sm" w="sm" type="none"/>
          </a:ln>
        </p:spPr>
      </p:sp>
      <p:sp>
        <p:nvSpPr>
          <p:cNvPr id="69" name="Google Shape;69;p15"/>
          <p:cNvSpPr txBox="1"/>
          <p:nvPr>
            <p:ph idx="3" type="body"/>
          </p:nvPr>
        </p:nvSpPr>
        <p:spPr>
          <a:xfrm>
            <a:off x="316485" y="3761317"/>
            <a:ext cx="2688600" cy="10983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70" name="Google Shape;70;p15"/>
          <p:cNvSpPr/>
          <p:nvPr>
            <p:ph idx="4" type="pic"/>
          </p:nvPr>
        </p:nvSpPr>
        <p:spPr>
          <a:xfrm>
            <a:off x="3159125" y="1316450"/>
            <a:ext cx="2851500" cy="1844700"/>
          </a:xfrm>
          <a:prstGeom prst="rect">
            <a:avLst/>
          </a:prstGeom>
          <a:noFill/>
          <a:ln cap="flat" cmpd="sng" w="19050">
            <a:solidFill>
              <a:schemeClr val="dk1"/>
            </a:solidFill>
            <a:prstDash val="solid"/>
            <a:round/>
            <a:headEnd len="sm" w="sm" type="none"/>
            <a:tailEnd len="sm" w="sm" type="none"/>
          </a:ln>
        </p:spPr>
      </p:sp>
      <p:sp>
        <p:nvSpPr>
          <p:cNvPr id="71" name="Google Shape;71;p15"/>
          <p:cNvSpPr/>
          <p:nvPr>
            <p:ph idx="5" type="pic"/>
          </p:nvPr>
        </p:nvSpPr>
        <p:spPr>
          <a:xfrm>
            <a:off x="6010625" y="1316450"/>
            <a:ext cx="2828700" cy="1844700"/>
          </a:xfrm>
          <a:prstGeom prst="rect">
            <a:avLst/>
          </a:prstGeom>
          <a:noFill/>
          <a:ln cap="flat" cmpd="sng" w="19050">
            <a:solidFill>
              <a:schemeClr val="dk1"/>
            </a:solidFill>
            <a:prstDash val="solid"/>
            <a:round/>
            <a:headEnd len="sm" w="sm" type="none"/>
            <a:tailEnd len="sm" w="sm" type="none"/>
          </a:ln>
        </p:spPr>
      </p:sp>
      <p:sp>
        <p:nvSpPr>
          <p:cNvPr id="72" name="Google Shape;72;p15"/>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73" name="Google Shape;73;p15"/>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74" name="Google Shape;74;p15"/>
          <p:cNvSpPr/>
          <p:nvPr/>
        </p:nvSpPr>
        <p:spPr>
          <a:xfrm>
            <a:off x="304800" y="305325"/>
            <a:ext cx="2851500" cy="1009200"/>
          </a:xfrm>
          <a:prstGeom prst="rect">
            <a:avLst/>
          </a:prstGeom>
          <a:solidFill>
            <a:schemeClr val="accent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75" name="Google Shape;75;p15"/>
          <p:cNvSpPr/>
          <p:nvPr/>
        </p:nvSpPr>
        <p:spPr>
          <a:xfrm>
            <a:off x="3159125" y="811350"/>
            <a:ext cx="1159500" cy="5025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76" name="Google Shape;76;p15"/>
          <p:cNvSpPr txBox="1"/>
          <p:nvPr>
            <p:ph type="title"/>
          </p:nvPr>
        </p:nvSpPr>
        <p:spPr>
          <a:xfrm>
            <a:off x="328518" y="361238"/>
            <a:ext cx="2720700" cy="11313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7" name="Google Shape;77;p15"/>
          <p:cNvSpPr txBox="1"/>
          <p:nvPr>
            <p:ph idx="6" type="subTitle"/>
          </p:nvPr>
        </p:nvSpPr>
        <p:spPr>
          <a:xfrm>
            <a:off x="3156683" y="3134376"/>
            <a:ext cx="2816100" cy="5430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5"/>
          <p:cNvSpPr txBox="1"/>
          <p:nvPr>
            <p:ph idx="7" type="body"/>
          </p:nvPr>
        </p:nvSpPr>
        <p:spPr>
          <a:xfrm>
            <a:off x="3158960" y="3761317"/>
            <a:ext cx="2688600" cy="10983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79" name="Google Shape;79;p15"/>
          <p:cNvSpPr txBox="1"/>
          <p:nvPr>
            <p:ph idx="8" type="subTitle"/>
          </p:nvPr>
        </p:nvSpPr>
        <p:spPr>
          <a:xfrm>
            <a:off x="6007809" y="3134376"/>
            <a:ext cx="2816100" cy="5430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5"/>
          <p:cNvSpPr txBox="1"/>
          <p:nvPr>
            <p:ph idx="9" type="body"/>
          </p:nvPr>
        </p:nvSpPr>
        <p:spPr>
          <a:xfrm>
            <a:off x="6010085" y="3761317"/>
            <a:ext cx="2688600" cy="10983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ptions 1 Overview">
  <p:cSld name="TITLE_3_1_1">
    <p:spTree>
      <p:nvGrpSpPr>
        <p:cNvPr id="81" name="Shape 81"/>
        <p:cNvGrpSpPr/>
        <p:nvPr/>
      </p:nvGrpSpPr>
      <p:grpSpPr>
        <a:xfrm>
          <a:off x="0" y="0"/>
          <a:ext cx="0" cy="0"/>
          <a:chOff x="0" y="0"/>
          <a:chExt cx="0" cy="0"/>
        </a:xfrm>
      </p:grpSpPr>
      <p:sp>
        <p:nvSpPr>
          <p:cNvPr id="82" name="Google Shape;82;p16"/>
          <p:cNvSpPr/>
          <p:nvPr/>
        </p:nvSpPr>
        <p:spPr>
          <a:xfrm>
            <a:off x="1172300" y="660200"/>
            <a:ext cx="4711200" cy="1639800"/>
          </a:xfrm>
          <a:prstGeom prst="rect">
            <a:avLst/>
          </a:prstGeom>
          <a:solidFill>
            <a:schemeClr val="accen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3" name="Google Shape;83;p16"/>
          <p:cNvSpPr/>
          <p:nvPr/>
        </p:nvSpPr>
        <p:spPr>
          <a:xfrm>
            <a:off x="5883500" y="1756696"/>
            <a:ext cx="1224900" cy="543300"/>
          </a:xfrm>
          <a:prstGeom prst="rect">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4" name="Google Shape;84;p16"/>
          <p:cNvSpPr txBox="1"/>
          <p:nvPr>
            <p:ph type="title"/>
          </p:nvPr>
        </p:nvSpPr>
        <p:spPr>
          <a:xfrm>
            <a:off x="1195425" y="734045"/>
            <a:ext cx="4648800" cy="17337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85" name="Google Shape;85;p16"/>
          <p:cNvSpPr/>
          <p:nvPr>
            <p:ph idx="2" type="pic"/>
          </p:nvPr>
        </p:nvSpPr>
        <p:spPr>
          <a:xfrm>
            <a:off x="3260500" y="2309850"/>
            <a:ext cx="1569000" cy="1625400"/>
          </a:xfrm>
          <a:prstGeom prst="rect">
            <a:avLst/>
          </a:prstGeom>
          <a:noFill/>
          <a:ln cap="flat" cmpd="sng" w="19050">
            <a:solidFill>
              <a:schemeClr val="dk1"/>
            </a:solidFill>
            <a:prstDash val="solid"/>
            <a:round/>
            <a:headEnd len="sm" w="sm" type="none"/>
            <a:tailEnd len="sm" w="sm" type="none"/>
          </a:ln>
        </p:spPr>
      </p:sp>
      <p:sp>
        <p:nvSpPr>
          <p:cNvPr id="86" name="Google Shape;86;p16"/>
          <p:cNvSpPr/>
          <p:nvPr>
            <p:ph idx="3" type="pic"/>
          </p:nvPr>
        </p:nvSpPr>
        <p:spPr>
          <a:xfrm>
            <a:off x="4849525" y="2309850"/>
            <a:ext cx="3128100" cy="2174100"/>
          </a:xfrm>
          <a:prstGeom prst="rect">
            <a:avLst/>
          </a:prstGeom>
          <a:noFill/>
          <a:ln cap="flat" cmpd="sng" w="19050">
            <a:solidFill>
              <a:schemeClr val="dk1"/>
            </a:solidFill>
            <a:prstDash val="solid"/>
            <a:round/>
            <a:headEnd len="sm" w="sm" type="none"/>
            <a:tailEnd len="sm" w="sm" type="none"/>
          </a:ln>
        </p:spPr>
      </p:sp>
      <p:sp>
        <p:nvSpPr>
          <p:cNvPr id="87" name="Google Shape;87;p16"/>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8" name="Google Shape;88;p16"/>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CUSTOM">
    <p:spTree>
      <p:nvGrpSpPr>
        <p:cNvPr id="89" name="Shape 89"/>
        <p:cNvGrpSpPr/>
        <p:nvPr/>
      </p:nvGrpSpPr>
      <p:grpSpPr>
        <a:xfrm>
          <a:off x="0" y="0"/>
          <a:ext cx="0" cy="0"/>
          <a:chOff x="0" y="0"/>
          <a:chExt cx="0" cy="0"/>
        </a:xfrm>
      </p:grpSpPr>
      <p:sp>
        <p:nvSpPr>
          <p:cNvPr id="90" name="Google Shape;90;p17"/>
          <p:cNvSpPr/>
          <p:nvPr/>
        </p:nvSpPr>
        <p:spPr>
          <a:xfrm>
            <a:off x="3523325" y="2195625"/>
            <a:ext cx="4990200" cy="2385600"/>
          </a:xfrm>
          <a:prstGeom prst="rect">
            <a:avLst/>
          </a:prstGeom>
          <a:solidFill>
            <a:schemeClr val="accent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1" name="Google Shape;91;p17"/>
          <p:cNvSpPr/>
          <p:nvPr/>
        </p:nvSpPr>
        <p:spPr>
          <a:xfrm>
            <a:off x="1420210" y="2202200"/>
            <a:ext cx="2101800" cy="5433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2" name="Google Shape;92;p17"/>
          <p:cNvSpPr/>
          <p:nvPr/>
        </p:nvSpPr>
        <p:spPr>
          <a:xfrm>
            <a:off x="378750" y="562250"/>
            <a:ext cx="3146100" cy="1639800"/>
          </a:xfrm>
          <a:prstGeom prst="rect">
            <a:avLst/>
          </a:prstGeom>
          <a:solidFill>
            <a:schemeClr val="accen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3" name="Google Shape;93;p17"/>
          <p:cNvSpPr txBox="1"/>
          <p:nvPr>
            <p:ph type="title"/>
          </p:nvPr>
        </p:nvSpPr>
        <p:spPr>
          <a:xfrm>
            <a:off x="378750" y="562250"/>
            <a:ext cx="3146100" cy="1639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7200"/>
              <a:buNone/>
              <a:defRPr sz="7200"/>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p:txBody>
      </p:sp>
      <p:sp>
        <p:nvSpPr>
          <p:cNvPr id="94" name="Google Shape;94;p17"/>
          <p:cNvSpPr/>
          <p:nvPr/>
        </p:nvSpPr>
        <p:spPr>
          <a:xfrm>
            <a:off x="3523323" y="1654202"/>
            <a:ext cx="528900" cy="543300"/>
          </a:xfrm>
          <a:prstGeom prst="rect">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5" name="Google Shape;95;p17"/>
          <p:cNvSpPr txBox="1"/>
          <p:nvPr>
            <p:ph idx="1" type="body"/>
          </p:nvPr>
        </p:nvSpPr>
        <p:spPr>
          <a:xfrm>
            <a:off x="3623075" y="2300000"/>
            <a:ext cx="4790700" cy="21840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96" name="Google Shape;96;p17"/>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7" name="Google Shape;97;p17"/>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ptions 2 Overview">
  <p:cSld name="TITLE_3_1_1_1">
    <p:spTree>
      <p:nvGrpSpPr>
        <p:cNvPr id="98" name="Shape 98"/>
        <p:cNvGrpSpPr/>
        <p:nvPr/>
      </p:nvGrpSpPr>
      <p:grpSpPr>
        <a:xfrm>
          <a:off x="0" y="0"/>
          <a:ext cx="0" cy="0"/>
          <a:chOff x="0" y="0"/>
          <a:chExt cx="0" cy="0"/>
        </a:xfrm>
      </p:grpSpPr>
      <p:sp>
        <p:nvSpPr>
          <p:cNvPr id="99" name="Google Shape;99;p18"/>
          <p:cNvSpPr/>
          <p:nvPr>
            <p:ph idx="2" type="pic"/>
          </p:nvPr>
        </p:nvSpPr>
        <p:spPr>
          <a:xfrm>
            <a:off x="3793600" y="2297107"/>
            <a:ext cx="1569000" cy="1625400"/>
          </a:xfrm>
          <a:prstGeom prst="rect">
            <a:avLst/>
          </a:prstGeom>
          <a:noFill/>
          <a:ln cap="flat" cmpd="sng" w="19050">
            <a:solidFill>
              <a:schemeClr val="dk1"/>
            </a:solidFill>
            <a:prstDash val="solid"/>
            <a:round/>
            <a:headEnd len="sm" w="sm" type="none"/>
            <a:tailEnd len="sm" w="sm" type="none"/>
          </a:ln>
        </p:spPr>
      </p:sp>
      <p:sp>
        <p:nvSpPr>
          <p:cNvPr id="100" name="Google Shape;100;p18"/>
          <p:cNvSpPr/>
          <p:nvPr>
            <p:ph idx="3" type="pic"/>
          </p:nvPr>
        </p:nvSpPr>
        <p:spPr>
          <a:xfrm>
            <a:off x="663400" y="2297107"/>
            <a:ext cx="3128100" cy="2174100"/>
          </a:xfrm>
          <a:prstGeom prst="rect">
            <a:avLst/>
          </a:prstGeom>
          <a:noFill/>
          <a:ln cap="flat" cmpd="sng" w="19050">
            <a:solidFill>
              <a:schemeClr val="dk1"/>
            </a:solidFill>
            <a:prstDash val="solid"/>
            <a:round/>
            <a:headEnd len="sm" w="sm" type="none"/>
            <a:tailEnd len="sm" w="sm" type="none"/>
          </a:ln>
        </p:spPr>
      </p:sp>
      <p:sp>
        <p:nvSpPr>
          <p:cNvPr id="101" name="Google Shape;101;p18"/>
          <p:cNvSpPr/>
          <p:nvPr/>
        </p:nvSpPr>
        <p:spPr>
          <a:xfrm>
            <a:off x="1689800" y="660200"/>
            <a:ext cx="4711200" cy="16398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2" name="Google Shape;102;p18"/>
          <p:cNvSpPr/>
          <p:nvPr/>
        </p:nvSpPr>
        <p:spPr>
          <a:xfrm>
            <a:off x="1160900" y="1757477"/>
            <a:ext cx="528900" cy="543300"/>
          </a:xfrm>
          <a:prstGeom prst="rect">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3" name="Google Shape;103;p18"/>
          <p:cNvSpPr txBox="1"/>
          <p:nvPr>
            <p:ph type="title"/>
          </p:nvPr>
        </p:nvSpPr>
        <p:spPr>
          <a:xfrm>
            <a:off x="1721834" y="727054"/>
            <a:ext cx="4648800" cy="17337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04" name="Google Shape;104;p18"/>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5" name="Google Shape;105;p18"/>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ptions Overview (5)">
  <p:cSld name="TITLE_3_1_1_1_1">
    <p:spTree>
      <p:nvGrpSpPr>
        <p:cNvPr id="106" name="Shape 106"/>
        <p:cNvGrpSpPr/>
        <p:nvPr/>
      </p:nvGrpSpPr>
      <p:grpSpPr>
        <a:xfrm>
          <a:off x="0" y="0"/>
          <a:ext cx="0" cy="0"/>
          <a:chOff x="0" y="0"/>
          <a:chExt cx="0" cy="0"/>
        </a:xfrm>
      </p:grpSpPr>
      <p:sp>
        <p:nvSpPr>
          <p:cNvPr id="107" name="Google Shape;107;p19"/>
          <p:cNvSpPr/>
          <p:nvPr/>
        </p:nvSpPr>
        <p:spPr>
          <a:xfrm>
            <a:off x="298300" y="1431975"/>
            <a:ext cx="1713600" cy="1890300"/>
          </a:xfrm>
          <a:prstGeom prst="rect">
            <a:avLst/>
          </a:prstGeom>
          <a:solidFill>
            <a:schemeClr val="accent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8" name="Google Shape;108;p19"/>
          <p:cNvSpPr/>
          <p:nvPr/>
        </p:nvSpPr>
        <p:spPr>
          <a:xfrm>
            <a:off x="5431665" y="1431975"/>
            <a:ext cx="1713600" cy="1890300"/>
          </a:xfrm>
          <a:prstGeom prst="rect">
            <a:avLst/>
          </a:prstGeom>
          <a:solidFill>
            <a:schemeClr val="accen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9" name="Google Shape;109;p19"/>
          <p:cNvSpPr/>
          <p:nvPr/>
        </p:nvSpPr>
        <p:spPr>
          <a:xfrm>
            <a:off x="7137667" y="1431975"/>
            <a:ext cx="1713600" cy="18903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0" name="Google Shape;110;p19"/>
          <p:cNvSpPr/>
          <p:nvPr/>
        </p:nvSpPr>
        <p:spPr>
          <a:xfrm>
            <a:off x="2011981" y="1431975"/>
            <a:ext cx="1713600" cy="1890300"/>
          </a:xfrm>
          <a:prstGeom prst="rect">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1" name="Google Shape;111;p19"/>
          <p:cNvSpPr/>
          <p:nvPr/>
        </p:nvSpPr>
        <p:spPr>
          <a:xfrm>
            <a:off x="3717983" y="1431975"/>
            <a:ext cx="1713600" cy="18903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2" name="Google Shape;112;p19"/>
          <p:cNvSpPr txBox="1"/>
          <p:nvPr>
            <p:ph idx="1" type="body"/>
          </p:nvPr>
        </p:nvSpPr>
        <p:spPr>
          <a:xfrm>
            <a:off x="310891" y="1431975"/>
            <a:ext cx="1688400" cy="18903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13" name="Google Shape;113;p19"/>
          <p:cNvSpPr txBox="1"/>
          <p:nvPr>
            <p:ph idx="2" type="body"/>
          </p:nvPr>
        </p:nvSpPr>
        <p:spPr>
          <a:xfrm>
            <a:off x="5444268" y="1431975"/>
            <a:ext cx="1688400" cy="18903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14" name="Google Shape;114;p19"/>
          <p:cNvSpPr txBox="1"/>
          <p:nvPr>
            <p:ph idx="3" type="body"/>
          </p:nvPr>
        </p:nvSpPr>
        <p:spPr>
          <a:xfrm>
            <a:off x="7105524" y="1431975"/>
            <a:ext cx="1688400" cy="18903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15" name="Google Shape;115;p19"/>
          <p:cNvSpPr txBox="1"/>
          <p:nvPr>
            <p:ph idx="4" type="body"/>
          </p:nvPr>
        </p:nvSpPr>
        <p:spPr>
          <a:xfrm>
            <a:off x="2037027" y="1431975"/>
            <a:ext cx="1688400" cy="18903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16" name="Google Shape;116;p19"/>
          <p:cNvSpPr txBox="1"/>
          <p:nvPr>
            <p:ph idx="5" type="body"/>
          </p:nvPr>
        </p:nvSpPr>
        <p:spPr>
          <a:xfrm>
            <a:off x="3727958" y="1431975"/>
            <a:ext cx="1688400" cy="18903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17" name="Google Shape;117;p19"/>
          <p:cNvSpPr/>
          <p:nvPr>
            <p:ph idx="6" type="pic"/>
          </p:nvPr>
        </p:nvSpPr>
        <p:spPr>
          <a:xfrm>
            <a:off x="7137800" y="3322275"/>
            <a:ext cx="1713600" cy="1510200"/>
          </a:xfrm>
          <a:prstGeom prst="rect">
            <a:avLst/>
          </a:prstGeom>
          <a:noFill/>
          <a:ln cap="flat" cmpd="sng" w="19050">
            <a:solidFill>
              <a:schemeClr val="dk1"/>
            </a:solidFill>
            <a:prstDash val="solid"/>
            <a:round/>
            <a:headEnd len="sm" w="sm" type="none"/>
            <a:tailEnd len="sm" w="sm" type="none"/>
          </a:ln>
        </p:spPr>
      </p:sp>
      <p:sp>
        <p:nvSpPr>
          <p:cNvPr id="118" name="Google Shape;118;p19"/>
          <p:cNvSpPr/>
          <p:nvPr>
            <p:ph idx="7" type="pic"/>
          </p:nvPr>
        </p:nvSpPr>
        <p:spPr>
          <a:xfrm>
            <a:off x="5427747" y="3322276"/>
            <a:ext cx="1708200" cy="1510200"/>
          </a:xfrm>
          <a:prstGeom prst="rect">
            <a:avLst/>
          </a:prstGeom>
          <a:noFill/>
          <a:ln cap="flat" cmpd="sng" w="19050">
            <a:solidFill>
              <a:schemeClr val="dk1"/>
            </a:solidFill>
            <a:prstDash val="solid"/>
            <a:round/>
            <a:headEnd len="sm" w="sm" type="none"/>
            <a:tailEnd len="sm" w="sm" type="none"/>
          </a:ln>
        </p:spPr>
      </p:sp>
      <p:sp>
        <p:nvSpPr>
          <p:cNvPr id="119" name="Google Shape;119;p19"/>
          <p:cNvSpPr/>
          <p:nvPr>
            <p:ph idx="8" type="pic"/>
          </p:nvPr>
        </p:nvSpPr>
        <p:spPr>
          <a:xfrm>
            <a:off x="3723042" y="3322276"/>
            <a:ext cx="1708200" cy="1510200"/>
          </a:xfrm>
          <a:prstGeom prst="rect">
            <a:avLst/>
          </a:prstGeom>
          <a:noFill/>
          <a:ln cap="flat" cmpd="sng" w="19050">
            <a:solidFill>
              <a:schemeClr val="dk1"/>
            </a:solidFill>
            <a:prstDash val="solid"/>
            <a:round/>
            <a:headEnd len="sm" w="sm" type="none"/>
            <a:tailEnd len="sm" w="sm" type="none"/>
          </a:ln>
        </p:spPr>
      </p:sp>
      <p:sp>
        <p:nvSpPr>
          <p:cNvPr id="120" name="Google Shape;120;p19"/>
          <p:cNvSpPr/>
          <p:nvPr>
            <p:ph idx="9" type="pic"/>
          </p:nvPr>
        </p:nvSpPr>
        <p:spPr>
          <a:xfrm>
            <a:off x="2011891" y="3322275"/>
            <a:ext cx="1728000" cy="1510200"/>
          </a:xfrm>
          <a:prstGeom prst="rect">
            <a:avLst/>
          </a:prstGeom>
          <a:noFill/>
          <a:ln cap="flat" cmpd="sng" w="19050">
            <a:solidFill>
              <a:schemeClr val="dk1"/>
            </a:solidFill>
            <a:prstDash val="solid"/>
            <a:round/>
            <a:headEnd len="sm" w="sm" type="none"/>
            <a:tailEnd len="sm" w="sm" type="none"/>
          </a:ln>
        </p:spPr>
      </p:sp>
      <p:sp>
        <p:nvSpPr>
          <p:cNvPr id="121" name="Google Shape;121;p19"/>
          <p:cNvSpPr/>
          <p:nvPr>
            <p:ph idx="13" type="pic"/>
          </p:nvPr>
        </p:nvSpPr>
        <p:spPr>
          <a:xfrm>
            <a:off x="298300" y="3322275"/>
            <a:ext cx="1716000" cy="1510200"/>
          </a:xfrm>
          <a:prstGeom prst="rect">
            <a:avLst/>
          </a:prstGeom>
          <a:noFill/>
          <a:ln cap="flat" cmpd="sng" w="19050">
            <a:solidFill>
              <a:schemeClr val="dk1"/>
            </a:solidFill>
            <a:prstDash val="solid"/>
            <a:round/>
            <a:headEnd len="sm" w="sm" type="none"/>
            <a:tailEnd len="sm" w="sm" type="none"/>
          </a:ln>
        </p:spPr>
      </p:sp>
      <p:sp>
        <p:nvSpPr>
          <p:cNvPr id="122" name="Google Shape;122;p19"/>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3" name="Google Shape;123;p19"/>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124" name="Google Shape;124;p19"/>
          <p:cNvSpPr/>
          <p:nvPr/>
        </p:nvSpPr>
        <p:spPr>
          <a:xfrm>
            <a:off x="298300" y="301050"/>
            <a:ext cx="4020300" cy="606600"/>
          </a:xfrm>
          <a:prstGeom prst="rect">
            <a:avLst/>
          </a:prstGeom>
          <a:solidFill>
            <a:schemeClr val="accen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5" name="Google Shape;125;p19"/>
          <p:cNvSpPr txBox="1"/>
          <p:nvPr>
            <p:ph type="title"/>
          </p:nvPr>
        </p:nvSpPr>
        <p:spPr>
          <a:xfrm>
            <a:off x="279178" y="338025"/>
            <a:ext cx="4039500" cy="6753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esentation Goal">
  <p:cSld name="TITLE_3_1_1_1_1_1">
    <p:spTree>
      <p:nvGrpSpPr>
        <p:cNvPr id="126" name="Shape 126"/>
        <p:cNvGrpSpPr/>
        <p:nvPr/>
      </p:nvGrpSpPr>
      <p:grpSpPr>
        <a:xfrm>
          <a:off x="0" y="0"/>
          <a:ext cx="0" cy="0"/>
          <a:chOff x="0" y="0"/>
          <a:chExt cx="0" cy="0"/>
        </a:xfrm>
      </p:grpSpPr>
      <p:sp>
        <p:nvSpPr>
          <p:cNvPr id="127" name="Google Shape;127;p20"/>
          <p:cNvSpPr/>
          <p:nvPr/>
        </p:nvSpPr>
        <p:spPr>
          <a:xfrm>
            <a:off x="298312" y="301050"/>
            <a:ext cx="5646900" cy="531000"/>
          </a:xfrm>
          <a:prstGeom prst="rect">
            <a:avLst/>
          </a:prstGeom>
          <a:solidFill>
            <a:schemeClr val="accen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8" name="Google Shape;128;p20"/>
          <p:cNvSpPr txBox="1"/>
          <p:nvPr>
            <p:ph type="title"/>
          </p:nvPr>
        </p:nvSpPr>
        <p:spPr>
          <a:xfrm>
            <a:off x="279185" y="312275"/>
            <a:ext cx="5562300" cy="6753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29" name="Google Shape;129;p20"/>
          <p:cNvSpPr/>
          <p:nvPr/>
        </p:nvSpPr>
        <p:spPr>
          <a:xfrm>
            <a:off x="4463246" y="3362570"/>
            <a:ext cx="1190400" cy="976800"/>
          </a:xfrm>
          <a:prstGeom prst="rect">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0" name="Google Shape;130;p20"/>
          <p:cNvSpPr/>
          <p:nvPr/>
        </p:nvSpPr>
        <p:spPr>
          <a:xfrm>
            <a:off x="5653655" y="3362561"/>
            <a:ext cx="487500" cy="478500"/>
          </a:xfrm>
          <a:prstGeom prst="rect">
            <a:avLst/>
          </a:prstGeom>
          <a:solidFill>
            <a:schemeClr val="accent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1" name="Google Shape;131;p20"/>
          <p:cNvSpPr/>
          <p:nvPr/>
        </p:nvSpPr>
        <p:spPr>
          <a:xfrm>
            <a:off x="4463250" y="1056975"/>
            <a:ext cx="4371300" cy="23055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2" name="Google Shape;132;p20"/>
          <p:cNvSpPr txBox="1"/>
          <p:nvPr>
            <p:ph idx="1" type="subTitle"/>
          </p:nvPr>
        </p:nvSpPr>
        <p:spPr>
          <a:xfrm>
            <a:off x="4481951" y="1068225"/>
            <a:ext cx="4338600" cy="54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3" name="Google Shape;133;p20"/>
          <p:cNvSpPr/>
          <p:nvPr>
            <p:ph idx="2" type="pic"/>
          </p:nvPr>
        </p:nvSpPr>
        <p:spPr>
          <a:xfrm>
            <a:off x="298300" y="1055350"/>
            <a:ext cx="4165800" cy="3783300"/>
          </a:xfrm>
          <a:prstGeom prst="rect">
            <a:avLst/>
          </a:prstGeom>
          <a:noFill/>
          <a:ln cap="flat" cmpd="sng" w="19050">
            <a:solidFill>
              <a:schemeClr val="dk1"/>
            </a:solidFill>
            <a:prstDash val="solid"/>
            <a:round/>
            <a:headEnd len="sm" w="sm" type="none"/>
            <a:tailEnd len="sm" w="sm" type="none"/>
          </a:ln>
        </p:spPr>
      </p:sp>
      <p:sp>
        <p:nvSpPr>
          <p:cNvPr id="134" name="Google Shape;134;p20"/>
          <p:cNvSpPr txBox="1"/>
          <p:nvPr>
            <p:ph idx="3" type="body"/>
          </p:nvPr>
        </p:nvSpPr>
        <p:spPr>
          <a:xfrm>
            <a:off x="4484120" y="1667497"/>
            <a:ext cx="4338600" cy="16683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35" name="Google Shape;135;p20"/>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6" name="Google Shape;136;p20"/>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137" name="Google Shape;137;p20"/>
          <p:cNvSpPr/>
          <p:nvPr/>
        </p:nvSpPr>
        <p:spPr>
          <a:xfrm>
            <a:off x="298300" y="301050"/>
            <a:ext cx="5670900" cy="606600"/>
          </a:xfrm>
          <a:prstGeom prst="rect">
            <a:avLst/>
          </a:prstGeom>
          <a:solidFill>
            <a:schemeClr val="accen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8" name="Google Shape;138;p20"/>
          <p:cNvSpPr txBox="1"/>
          <p:nvPr>
            <p:ph idx="4" type="title"/>
          </p:nvPr>
        </p:nvSpPr>
        <p:spPr>
          <a:xfrm>
            <a:off x="279185" y="338025"/>
            <a:ext cx="5562300" cy="6753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ption Detailed Outline + Key Features">
  <p:cSld name="TITLE_3_1_1_1_1_1_1">
    <p:spTree>
      <p:nvGrpSpPr>
        <p:cNvPr id="139" name="Shape 139"/>
        <p:cNvGrpSpPr/>
        <p:nvPr/>
      </p:nvGrpSpPr>
      <p:grpSpPr>
        <a:xfrm>
          <a:off x="0" y="0"/>
          <a:ext cx="0" cy="0"/>
          <a:chOff x="0" y="0"/>
          <a:chExt cx="0" cy="0"/>
        </a:xfrm>
      </p:grpSpPr>
      <p:sp>
        <p:nvSpPr>
          <p:cNvPr id="140" name="Google Shape;140;p21"/>
          <p:cNvSpPr txBox="1"/>
          <p:nvPr>
            <p:ph idx="1" type="subTitle"/>
          </p:nvPr>
        </p:nvSpPr>
        <p:spPr>
          <a:xfrm>
            <a:off x="6076827" y="986538"/>
            <a:ext cx="2515200" cy="341700"/>
          </a:xfrm>
          <a:prstGeom prst="rect">
            <a:avLst/>
          </a:prstGeom>
        </p:spPr>
        <p:txBody>
          <a:bodyPr anchorCtr="0" anchor="b"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1" name="Google Shape;141;p21"/>
          <p:cNvSpPr txBox="1"/>
          <p:nvPr>
            <p:ph idx="2" type="subTitle"/>
          </p:nvPr>
        </p:nvSpPr>
        <p:spPr>
          <a:xfrm>
            <a:off x="194675" y="999467"/>
            <a:ext cx="972300" cy="341700"/>
          </a:xfrm>
          <a:prstGeom prst="rect">
            <a:avLst/>
          </a:prstGeom>
        </p:spPr>
        <p:txBody>
          <a:bodyPr anchorCtr="0" anchor="b"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2" name="Google Shape;142;p21"/>
          <p:cNvSpPr txBox="1"/>
          <p:nvPr>
            <p:ph idx="3" type="subTitle"/>
          </p:nvPr>
        </p:nvSpPr>
        <p:spPr>
          <a:xfrm>
            <a:off x="1178298" y="999467"/>
            <a:ext cx="972300" cy="341700"/>
          </a:xfrm>
          <a:prstGeom prst="rect">
            <a:avLst/>
          </a:prstGeom>
        </p:spPr>
        <p:txBody>
          <a:bodyPr anchorCtr="0" anchor="b"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3" name="Google Shape;143;p21"/>
          <p:cNvSpPr txBox="1"/>
          <p:nvPr>
            <p:ph idx="4" type="subTitle"/>
          </p:nvPr>
        </p:nvSpPr>
        <p:spPr>
          <a:xfrm>
            <a:off x="2161921" y="999467"/>
            <a:ext cx="972300" cy="341700"/>
          </a:xfrm>
          <a:prstGeom prst="rect">
            <a:avLst/>
          </a:prstGeom>
        </p:spPr>
        <p:txBody>
          <a:bodyPr anchorCtr="0" anchor="b"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4" name="Google Shape;144;p21"/>
          <p:cNvSpPr txBox="1"/>
          <p:nvPr>
            <p:ph idx="5" type="subTitle"/>
          </p:nvPr>
        </p:nvSpPr>
        <p:spPr>
          <a:xfrm>
            <a:off x="3139107" y="999467"/>
            <a:ext cx="972300" cy="341700"/>
          </a:xfrm>
          <a:prstGeom prst="rect">
            <a:avLst/>
          </a:prstGeom>
        </p:spPr>
        <p:txBody>
          <a:bodyPr anchorCtr="0" anchor="b"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5" name="Google Shape;145;p21"/>
          <p:cNvSpPr txBox="1"/>
          <p:nvPr>
            <p:ph idx="6" type="subTitle"/>
          </p:nvPr>
        </p:nvSpPr>
        <p:spPr>
          <a:xfrm>
            <a:off x="4108806" y="999467"/>
            <a:ext cx="972300" cy="341700"/>
          </a:xfrm>
          <a:prstGeom prst="rect">
            <a:avLst/>
          </a:prstGeom>
        </p:spPr>
        <p:txBody>
          <a:bodyPr anchorCtr="0" anchor="b"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6" name="Google Shape;146;p21"/>
          <p:cNvSpPr txBox="1"/>
          <p:nvPr>
            <p:ph idx="7" type="subTitle"/>
          </p:nvPr>
        </p:nvSpPr>
        <p:spPr>
          <a:xfrm>
            <a:off x="5092429" y="999467"/>
            <a:ext cx="972300" cy="341700"/>
          </a:xfrm>
          <a:prstGeom prst="rect">
            <a:avLst/>
          </a:prstGeom>
        </p:spPr>
        <p:txBody>
          <a:bodyPr anchorCtr="0" anchor="b"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7" name="Google Shape;147;p21"/>
          <p:cNvSpPr/>
          <p:nvPr/>
        </p:nvSpPr>
        <p:spPr>
          <a:xfrm>
            <a:off x="298300" y="1301925"/>
            <a:ext cx="982800" cy="3530400"/>
          </a:xfrm>
          <a:prstGeom prst="rect">
            <a:avLst/>
          </a:prstGeom>
          <a:solidFill>
            <a:schemeClr val="accent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8" name="Google Shape;148;p21"/>
          <p:cNvSpPr/>
          <p:nvPr/>
        </p:nvSpPr>
        <p:spPr>
          <a:xfrm>
            <a:off x="5197656" y="1301925"/>
            <a:ext cx="982800" cy="3530400"/>
          </a:xfrm>
          <a:prstGeom prst="rect">
            <a:avLst/>
          </a:prstGeom>
          <a:solidFill>
            <a:schemeClr val="accent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9" name="Google Shape;149;p21"/>
          <p:cNvSpPr txBox="1"/>
          <p:nvPr>
            <p:ph idx="8" type="body"/>
          </p:nvPr>
        </p:nvSpPr>
        <p:spPr>
          <a:xfrm>
            <a:off x="302687" y="1309508"/>
            <a:ext cx="965100" cy="35304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sz="800"/>
            </a:lvl1pPr>
            <a:lvl2pPr indent="-279400" lvl="1" marL="914400">
              <a:spcBef>
                <a:spcPts val="0"/>
              </a:spcBef>
              <a:spcAft>
                <a:spcPts val="0"/>
              </a:spcAft>
              <a:buSzPts val="800"/>
              <a:buChar char="○"/>
              <a:defRPr sz="800"/>
            </a:lvl2pPr>
            <a:lvl3pPr indent="-279400" lvl="2" marL="1371600">
              <a:spcBef>
                <a:spcPts val="0"/>
              </a:spcBef>
              <a:spcAft>
                <a:spcPts val="0"/>
              </a:spcAft>
              <a:buSzPts val="800"/>
              <a:buChar char="■"/>
              <a:defRPr sz="800"/>
            </a:lvl3pPr>
            <a:lvl4pPr indent="-279400" lvl="3" marL="1828800">
              <a:spcBef>
                <a:spcPts val="0"/>
              </a:spcBef>
              <a:spcAft>
                <a:spcPts val="0"/>
              </a:spcAft>
              <a:buSzPts val="800"/>
              <a:buChar char="●"/>
              <a:defRPr sz="800"/>
            </a:lvl4pPr>
            <a:lvl5pPr indent="-279400" lvl="4" marL="2286000">
              <a:spcBef>
                <a:spcPts val="0"/>
              </a:spcBef>
              <a:spcAft>
                <a:spcPts val="0"/>
              </a:spcAft>
              <a:buSzPts val="800"/>
              <a:buChar char="○"/>
              <a:defRPr sz="800"/>
            </a:lvl5pPr>
            <a:lvl6pPr indent="-279400" lvl="5" marL="2743200">
              <a:spcBef>
                <a:spcPts val="0"/>
              </a:spcBef>
              <a:spcAft>
                <a:spcPts val="0"/>
              </a:spcAft>
              <a:buSzPts val="800"/>
              <a:buChar char="■"/>
              <a:defRPr sz="800"/>
            </a:lvl6pPr>
            <a:lvl7pPr indent="-279400" lvl="6" marL="3200400">
              <a:spcBef>
                <a:spcPts val="0"/>
              </a:spcBef>
              <a:spcAft>
                <a:spcPts val="0"/>
              </a:spcAft>
              <a:buSzPts val="800"/>
              <a:buChar char="●"/>
              <a:defRPr sz="800"/>
            </a:lvl7pPr>
            <a:lvl8pPr indent="-279400" lvl="7" marL="3657600">
              <a:spcBef>
                <a:spcPts val="0"/>
              </a:spcBef>
              <a:spcAft>
                <a:spcPts val="0"/>
              </a:spcAft>
              <a:buSzPts val="800"/>
              <a:buChar char="○"/>
              <a:defRPr sz="800"/>
            </a:lvl8pPr>
            <a:lvl9pPr indent="-279400" lvl="8" marL="4114800">
              <a:spcBef>
                <a:spcPts val="0"/>
              </a:spcBef>
              <a:spcAft>
                <a:spcPts val="0"/>
              </a:spcAft>
              <a:buSzPts val="800"/>
              <a:buChar char="■"/>
              <a:defRPr sz="800"/>
            </a:lvl9pPr>
          </a:lstStyle>
          <a:p/>
        </p:txBody>
      </p:sp>
      <p:sp>
        <p:nvSpPr>
          <p:cNvPr id="150" name="Google Shape;150;p21"/>
          <p:cNvSpPr txBox="1"/>
          <p:nvPr>
            <p:ph idx="9" type="body"/>
          </p:nvPr>
        </p:nvSpPr>
        <p:spPr>
          <a:xfrm>
            <a:off x="5210863" y="1309508"/>
            <a:ext cx="965100" cy="35304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sz="800"/>
            </a:lvl1pPr>
            <a:lvl2pPr indent="-279400" lvl="1" marL="914400">
              <a:spcBef>
                <a:spcPts val="0"/>
              </a:spcBef>
              <a:spcAft>
                <a:spcPts val="0"/>
              </a:spcAft>
              <a:buSzPts val="800"/>
              <a:buChar char="○"/>
              <a:defRPr sz="800"/>
            </a:lvl2pPr>
            <a:lvl3pPr indent="-279400" lvl="2" marL="1371600">
              <a:spcBef>
                <a:spcPts val="0"/>
              </a:spcBef>
              <a:spcAft>
                <a:spcPts val="0"/>
              </a:spcAft>
              <a:buSzPts val="800"/>
              <a:buChar char="■"/>
              <a:defRPr sz="800"/>
            </a:lvl3pPr>
            <a:lvl4pPr indent="-279400" lvl="3" marL="1828800">
              <a:spcBef>
                <a:spcPts val="0"/>
              </a:spcBef>
              <a:spcAft>
                <a:spcPts val="0"/>
              </a:spcAft>
              <a:buSzPts val="800"/>
              <a:buChar char="●"/>
              <a:defRPr sz="800"/>
            </a:lvl4pPr>
            <a:lvl5pPr indent="-279400" lvl="4" marL="2286000">
              <a:spcBef>
                <a:spcPts val="0"/>
              </a:spcBef>
              <a:spcAft>
                <a:spcPts val="0"/>
              </a:spcAft>
              <a:buSzPts val="800"/>
              <a:buChar char="○"/>
              <a:defRPr sz="800"/>
            </a:lvl5pPr>
            <a:lvl6pPr indent="-279400" lvl="5" marL="2743200">
              <a:spcBef>
                <a:spcPts val="0"/>
              </a:spcBef>
              <a:spcAft>
                <a:spcPts val="0"/>
              </a:spcAft>
              <a:buSzPts val="800"/>
              <a:buChar char="■"/>
              <a:defRPr sz="800"/>
            </a:lvl6pPr>
            <a:lvl7pPr indent="-279400" lvl="6" marL="3200400">
              <a:spcBef>
                <a:spcPts val="0"/>
              </a:spcBef>
              <a:spcAft>
                <a:spcPts val="0"/>
              </a:spcAft>
              <a:buSzPts val="800"/>
              <a:buChar char="●"/>
              <a:defRPr sz="800"/>
            </a:lvl7pPr>
            <a:lvl8pPr indent="-279400" lvl="7" marL="3657600">
              <a:spcBef>
                <a:spcPts val="0"/>
              </a:spcBef>
              <a:spcAft>
                <a:spcPts val="0"/>
              </a:spcAft>
              <a:buSzPts val="800"/>
              <a:buChar char="○"/>
              <a:defRPr sz="800"/>
            </a:lvl8pPr>
            <a:lvl9pPr indent="-279400" lvl="8" marL="4114800">
              <a:spcBef>
                <a:spcPts val="0"/>
              </a:spcBef>
              <a:spcAft>
                <a:spcPts val="0"/>
              </a:spcAft>
              <a:buSzPts val="800"/>
              <a:buChar char="■"/>
              <a:defRPr sz="800"/>
            </a:lvl9pPr>
          </a:lstStyle>
          <a:p/>
        </p:txBody>
      </p:sp>
      <p:sp>
        <p:nvSpPr>
          <p:cNvPr id="151" name="Google Shape;151;p21"/>
          <p:cNvSpPr/>
          <p:nvPr/>
        </p:nvSpPr>
        <p:spPr>
          <a:xfrm>
            <a:off x="3239217" y="1301925"/>
            <a:ext cx="982800" cy="3530400"/>
          </a:xfrm>
          <a:prstGeom prst="rect">
            <a:avLst/>
          </a:prstGeom>
          <a:solidFill>
            <a:schemeClr val="accen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2" name="Google Shape;152;p21"/>
          <p:cNvSpPr txBox="1"/>
          <p:nvPr>
            <p:ph idx="13" type="body"/>
          </p:nvPr>
        </p:nvSpPr>
        <p:spPr>
          <a:xfrm>
            <a:off x="3251210" y="1309508"/>
            <a:ext cx="965100" cy="35304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sz="800"/>
            </a:lvl1pPr>
            <a:lvl2pPr indent="-279400" lvl="1" marL="914400">
              <a:spcBef>
                <a:spcPts val="0"/>
              </a:spcBef>
              <a:spcAft>
                <a:spcPts val="0"/>
              </a:spcAft>
              <a:buSzPts val="800"/>
              <a:buChar char="○"/>
              <a:defRPr sz="800"/>
            </a:lvl2pPr>
            <a:lvl3pPr indent="-279400" lvl="2" marL="1371600">
              <a:spcBef>
                <a:spcPts val="0"/>
              </a:spcBef>
              <a:spcAft>
                <a:spcPts val="0"/>
              </a:spcAft>
              <a:buSzPts val="800"/>
              <a:buChar char="■"/>
              <a:defRPr sz="800"/>
            </a:lvl3pPr>
            <a:lvl4pPr indent="-279400" lvl="3" marL="1828800">
              <a:spcBef>
                <a:spcPts val="0"/>
              </a:spcBef>
              <a:spcAft>
                <a:spcPts val="0"/>
              </a:spcAft>
              <a:buSzPts val="800"/>
              <a:buChar char="●"/>
              <a:defRPr sz="800"/>
            </a:lvl4pPr>
            <a:lvl5pPr indent="-279400" lvl="4" marL="2286000">
              <a:spcBef>
                <a:spcPts val="0"/>
              </a:spcBef>
              <a:spcAft>
                <a:spcPts val="0"/>
              </a:spcAft>
              <a:buSzPts val="800"/>
              <a:buChar char="○"/>
              <a:defRPr sz="800"/>
            </a:lvl5pPr>
            <a:lvl6pPr indent="-279400" lvl="5" marL="2743200">
              <a:spcBef>
                <a:spcPts val="0"/>
              </a:spcBef>
              <a:spcAft>
                <a:spcPts val="0"/>
              </a:spcAft>
              <a:buSzPts val="800"/>
              <a:buChar char="■"/>
              <a:defRPr sz="800"/>
            </a:lvl6pPr>
            <a:lvl7pPr indent="-279400" lvl="6" marL="3200400">
              <a:spcBef>
                <a:spcPts val="0"/>
              </a:spcBef>
              <a:spcAft>
                <a:spcPts val="0"/>
              </a:spcAft>
              <a:buSzPts val="800"/>
              <a:buChar char="●"/>
              <a:defRPr sz="800"/>
            </a:lvl7pPr>
            <a:lvl8pPr indent="-279400" lvl="7" marL="3657600">
              <a:spcBef>
                <a:spcPts val="0"/>
              </a:spcBef>
              <a:spcAft>
                <a:spcPts val="0"/>
              </a:spcAft>
              <a:buSzPts val="800"/>
              <a:buChar char="○"/>
              <a:defRPr sz="800"/>
            </a:lvl8pPr>
            <a:lvl9pPr indent="-279400" lvl="8" marL="4114800">
              <a:spcBef>
                <a:spcPts val="0"/>
              </a:spcBef>
              <a:spcAft>
                <a:spcPts val="0"/>
              </a:spcAft>
              <a:buSzPts val="800"/>
              <a:buChar char="■"/>
              <a:defRPr sz="800"/>
            </a:lvl9pPr>
          </a:lstStyle>
          <a:p/>
        </p:txBody>
      </p:sp>
      <p:sp>
        <p:nvSpPr>
          <p:cNvPr id="153" name="Google Shape;153;p21"/>
          <p:cNvSpPr/>
          <p:nvPr/>
        </p:nvSpPr>
        <p:spPr>
          <a:xfrm>
            <a:off x="4215083" y="1301925"/>
            <a:ext cx="982800" cy="35304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4" name="Google Shape;154;p21"/>
          <p:cNvSpPr txBox="1"/>
          <p:nvPr>
            <p:ph idx="14" type="body"/>
          </p:nvPr>
        </p:nvSpPr>
        <p:spPr>
          <a:xfrm>
            <a:off x="4233736" y="1309508"/>
            <a:ext cx="965100" cy="35304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sz="800"/>
            </a:lvl1pPr>
            <a:lvl2pPr indent="-279400" lvl="1" marL="914400">
              <a:spcBef>
                <a:spcPts val="0"/>
              </a:spcBef>
              <a:spcAft>
                <a:spcPts val="0"/>
              </a:spcAft>
              <a:buSzPts val="800"/>
              <a:buChar char="○"/>
              <a:defRPr sz="800"/>
            </a:lvl2pPr>
            <a:lvl3pPr indent="-279400" lvl="2" marL="1371600">
              <a:spcBef>
                <a:spcPts val="0"/>
              </a:spcBef>
              <a:spcAft>
                <a:spcPts val="0"/>
              </a:spcAft>
              <a:buSzPts val="800"/>
              <a:buChar char="■"/>
              <a:defRPr sz="800"/>
            </a:lvl3pPr>
            <a:lvl4pPr indent="-279400" lvl="3" marL="1828800">
              <a:spcBef>
                <a:spcPts val="0"/>
              </a:spcBef>
              <a:spcAft>
                <a:spcPts val="0"/>
              </a:spcAft>
              <a:buSzPts val="800"/>
              <a:buChar char="●"/>
              <a:defRPr sz="800"/>
            </a:lvl4pPr>
            <a:lvl5pPr indent="-279400" lvl="4" marL="2286000">
              <a:spcBef>
                <a:spcPts val="0"/>
              </a:spcBef>
              <a:spcAft>
                <a:spcPts val="0"/>
              </a:spcAft>
              <a:buSzPts val="800"/>
              <a:buChar char="○"/>
              <a:defRPr sz="800"/>
            </a:lvl5pPr>
            <a:lvl6pPr indent="-279400" lvl="5" marL="2743200">
              <a:spcBef>
                <a:spcPts val="0"/>
              </a:spcBef>
              <a:spcAft>
                <a:spcPts val="0"/>
              </a:spcAft>
              <a:buSzPts val="800"/>
              <a:buChar char="■"/>
              <a:defRPr sz="800"/>
            </a:lvl6pPr>
            <a:lvl7pPr indent="-279400" lvl="6" marL="3200400">
              <a:spcBef>
                <a:spcPts val="0"/>
              </a:spcBef>
              <a:spcAft>
                <a:spcPts val="0"/>
              </a:spcAft>
              <a:buSzPts val="800"/>
              <a:buChar char="●"/>
              <a:defRPr sz="800"/>
            </a:lvl7pPr>
            <a:lvl8pPr indent="-279400" lvl="7" marL="3657600">
              <a:spcBef>
                <a:spcPts val="0"/>
              </a:spcBef>
              <a:spcAft>
                <a:spcPts val="0"/>
              </a:spcAft>
              <a:buSzPts val="800"/>
              <a:buChar char="○"/>
              <a:defRPr sz="800"/>
            </a:lvl8pPr>
            <a:lvl9pPr indent="-279400" lvl="8" marL="4114800">
              <a:spcBef>
                <a:spcPts val="0"/>
              </a:spcBef>
              <a:spcAft>
                <a:spcPts val="0"/>
              </a:spcAft>
              <a:buSzPts val="800"/>
              <a:buChar char="■"/>
              <a:defRPr sz="800"/>
            </a:lvl9pPr>
          </a:lstStyle>
          <a:p/>
        </p:txBody>
      </p:sp>
      <p:sp>
        <p:nvSpPr>
          <p:cNvPr id="155" name="Google Shape;155;p21"/>
          <p:cNvSpPr/>
          <p:nvPr/>
        </p:nvSpPr>
        <p:spPr>
          <a:xfrm>
            <a:off x="1280779" y="1301925"/>
            <a:ext cx="982800" cy="3530400"/>
          </a:xfrm>
          <a:prstGeom prst="rect">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6" name="Google Shape;156;p21"/>
          <p:cNvSpPr txBox="1"/>
          <p:nvPr>
            <p:ph idx="15" type="body"/>
          </p:nvPr>
        </p:nvSpPr>
        <p:spPr>
          <a:xfrm>
            <a:off x="1286147" y="1309508"/>
            <a:ext cx="965100" cy="35304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sz="800"/>
            </a:lvl1pPr>
            <a:lvl2pPr indent="-279400" lvl="1" marL="914400">
              <a:spcBef>
                <a:spcPts val="0"/>
              </a:spcBef>
              <a:spcAft>
                <a:spcPts val="0"/>
              </a:spcAft>
              <a:buSzPts val="800"/>
              <a:buChar char="○"/>
              <a:defRPr sz="800"/>
            </a:lvl2pPr>
            <a:lvl3pPr indent="-279400" lvl="2" marL="1371600">
              <a:spcBef>
                <a:spcPts val="0"/>
              </a:spcBef>
              <a:spcAft>
                <a:spcPts val="0"/>
              </a:spcAft>
              <a:buSzPts val="800"/>
              <a:buChar char="■"/>
              <a:defRPr sz="800"/>
            </a:lvl3pPr>
            <a:lvl4pPr indent="-279400" lvl="3" marL="1828800">
              <a:spcBef>
                <a:spcPts val="0"/>
              </a:spcBef>
              <a:spcAft>
                <a:spcPts val="0"/>
              </a:spcAft>
              <a:buSzPts val="800"/>
              <a:buChar char="●"/>
              <a:defRPr sz="800"/>
            </a:lvl4pPr>
            <a:lvl5pPr indent="-279400" lvl="4" marL="2286000">
              <a:spcBef>
                <a:spcPts val="0"/>
              </a:spcBef>
              <a:spcAft>
                <a:spcPts val="0"/>
              </a:spcAft>
              <a:buSzPts val="800"/>
              <a:buChar char="○"/>
              <a:defRPr sz="800"/>
            </a:lvl5pPr>
            <a:lvl6pPr indent="-279400" lvl="5" marL="2743200">
              <a:spcBef>
                <a:spcPts val="0"/>
              </a:spcBef>
              <a:spcAft>
                <a:spcPts val="0"/>
              </a:spcAft>
              <a:buSzPts val="800"/>
              <a:buChar char="■"/>
              <a:defRPr sz="800"/>
            </a:lvl6pPr>
            <a:lvl7pPr indent="-279400" lvl="6" marL="3200400">
              <a:spcBef>
                <a:spcPts val="0"/>
              </a:spcBef>
              <a:spcAft>
                <a:spcPts val="0"/>
              </a:spcAft>
              <a:buSzPts val="800"/>
              <a:buChar char="●"/>
              <a:defRPr sz="800"/>
            </a:lvl7pPr>
            <a:lvl8pPr indent="-279400" lvl="7" marL="3657600">
              <a:spcBef>
                <a:spcPts val="0"/>
              </a:spcBef>
              <a:spcAft>
                <a:spcPts val="0"/>
              </a:spcAft>
              <a:buSzPts val="800"/>
              <a:buChar char="○"/>
              <a:defRPr sz="800"/>
            </a:lvl8pPr>
            <a:lvl9pPr indent="-279400" lvl="8" marL="4114800">
              <a:spcBef>
                <a:spcPts val="0"/>
              </a:spcBef>
              <a:spcAft>
                <a:spcPts val="0"/>
              </a:spcAft>
              <a:buSzPts val="800"/>
              <a:buChar char="■"/>
              <a:defRPr sz="800"/>
            </a:lvl9pPr>
          </a:lstStyle>
          <a:p/>
        </p:txBody>
      </p:sp>
      <p:sp>
        <p:nvSpPr>
          <p:cNvPr id="157" name="Google Shape;157;p21"/>
          <p:cNvSpPr/>
          <p:nvPr/>
        </p:nvSpPr>
        <p:spPr>
          <a:xfrm>
            <a:off x="2256692" y="1301925"/>
            <a:ext cx="982800" cy="35304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8" name="Google Shape;158;p21"/>
          <p:cNvSpPr txBox="1"/>
          <p:nvPr>
            <p:ph idx="16" type="body"/>
          </p:nvPr>
        </p:nvSpPr>
        <p:spPr>
          <a:xfrm>
            <a:off x="2268684" y="1309508"/>
            <a:ext cx="965100" cy="35304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sz="800"/>
            </a:lvl1pPr>
            <a:lvl2pPr indent="-279400" lvl="1" marL="914400">
              <a:spcBef>
                <a:spcPts val="0"/>
              </a:spcBef>
              <a:spcAft>
                <a:spcPts val="0"/>
              </a:spcAft>
              <a:buSzPts val="800"/>
              <a:buChar char="○"/>
              <a:defRPr sz="800"/>
            </a:lvl2pPr>
            <a:lvl3pPr indent="-279400" lvl="2" marL="1371600">
              <a:spcBef>
                <a:spcPts val="0"/>
              </a:spcBef>
              <a:spcAft>
                <a:spcPts val="0"/>
              </a:spcAft>
              <a:buSzPts val="800"/>
              <a:buChar char="■"/>
              <a:defRPr sz="800"/>
            </a:lvl3pPr>
            <a:lvl4pPr indent="-279400" lvl="3" marL="1828800">
              <a:spcBef>
                <a:spcPts val="0"/>
              </a:spcBef>
              <a:spcAft>
                <a:spcPts val="0"/>
              </a:spcAft>
              <a:buSzPts val="800"/>
              <a:buChar char="●"/>
              <a:defRPr sz="800"/>
            </a:lvl4pPr>
            <a:lvl5pPr indent="-279400" lvl="4" marL="2286000">
              <a:spcBef>
                <a:spcPts val="0"/>
              </a:spcBef>
              <a:spcAft>
                <a:spcPts val="0"/>
              </a:spcAft>
              <a:buSzPts val="800"/>
              <a:buChar char="○"/>
              <a:defRPr sz="800"/>
            </a:lvl5pPr>
            <a:lvl6pPr indent="-279400" lvl="5" marL="2743200">
              <a:spcBef>
                <a:spcPts val="0"/>
              </a:spcBef>
              <a:spcAft>
                <a:spcPts val="0"/>
              </a:spcAft>
              <a:buSzPts val="800"/>
              <a:buChar char="■"/>
              <a:defRPr sz="800"/>
            </a:lvl6pPr>
            <a:lvl7pPr indent="-279400" lvl="6" marL="3200400">
              <a:spcBef>
                <a:spcPts val="0"/>
              </a:spcBef>
              <a:spcAft>
                <a:spcPts val="0"/>
              </a:spcAft>
              <a:buSzPts val="800"/>
              <a:buChar char="●"/>
              <a:defRPr sz="800"/>
            </a:lvl7pPr>
            <a:lvl8pPr indent="-279400" lvl="7" marL="3657600">
              <a:spcBef>
                <a:spcPts val="0"/>
              </a:spcBef>
              <a:spcAft>
                <a:spcPts val="0"/>
              </a:spcAft>
              <a:buSzPts val="800"/>
              <a:buChar char="○"/>
              <a:defRPr sz="800"/>
            </a:lvl8pPr>
            <a:lvl9pPr indent="-279400" lvl="8" marL="4114800">
              <a:spcBef>
                <a:spcPts val="0"/>
              </a:spcBef>
              <a:spcAft>
                <a:spcPts val="0"/>
              </a:spcAft>
              <a:buSzPts val="800"/>
              <a:buChar char="■"/>
              <a:defRPr sz="800"/>
            </a:lvl9pPr>
          </a:lstStyle>
          <a:p/>
        </p:txBody>
      </p:sp>
      <p:sp>
        <p:nvSpPr>
          <p:cNvPr id="159" name="Google Shape;159;p21"/>
          <p:cNvSpPr/>
          <p:nvPr/>
        </p:nvSpPr>
        <p:spPr>
          <a:xfrm>
            <a:off x="6182130" y="1301927"/>
            <a:ext cx="2656500" cy="1376700"/>
          </a:xfrm>
          <a:prstGeom prst="rect">
            <a:avLst/>
          </a:prstGeom>
          <a:solidFill>
            <a:schemeClr val="l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0" name="Google Shape;160;p21"/>
          <p:cNvSpPr/>
          <p:nvPr/>
        </p:nvSpPr>
        <p:spPr>
          <a:xfrm>
            <a:off x="6182130" y="2680069"/>
            <a:ext cx="2656500" cy="1376700"/>
          </a:xfrm>
          <a:prstGeom prst="rect">
            <a:avLst/>
          </a:prstGeom>
          <a:solidFill>
            <a:schemeClr val="l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1" name="Google Shape;161;p21"/>
          <p:cNvSpPr txBox="1"/>
          <p:nvPr>
            <p:ph idx="17" type="subTitle"/>
          </p:nvPr>
        </p:nvSpPr>
        <p:spPr>
          <a:xfrm>
            <a:off x="6164355" y="1264050"/>
            <a:ext cx="2472600" cy="5430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2" name="Google Shape;162;p21"/>
          <p:cNvSpPr txBox="1"/>
          <p:nvPr>
            <p:ph idx="18" type="body"/>
          </p:nvPr>
        </p:nvSpPr>
        <p:spPr>
          <a:xfrm>
            <a:off x="6160825" y="1743763"/>
            <a:ext cx="2686800" cy="1128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63" name="Google Shape;163;p21"/>
          <p:cNvSpPr txBox="1"/>
          <p:nvPr>
            <p:ph idx="19" type="subTitle"/>
          </p:nvPr>
        </p:nvSpPr>
        <p:spPr>
          <a:xfrm>
            <a:off x="6164657" y="2640406"/>
            <a:ext cx="2686800" cy="5430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4" name="Google Shape;164;p21"/>
          <p:cNvSpPr txBox="1"/>
          <p:nvPr>
            <p:ph idx="20" type="body"/>
          </p:nvPr>
        </p:nvSpPr>
        <p:spPr>
          <a:xfrm>
            <a:off x="6160825" y="2978547"/>
            <a:ext cx="2686800" cy="1128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65" name="Google Shape;165;p21"/>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6" name="Google Shape;166;p21"/>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167" name="Google Shape;167;p21"/>
          <p:cNvSpPr/>
          <p:nvPr/>
        </p:nvSpPr>
        <p:spPr>
          <a:xfrm>
            <a:off x="298300" y="301050"/>
            <a:ext cx="5670900" cy="6066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8" name="Google Shape;168;p21"/>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avel Details">
  <p:cSld name="TITLE_3_1_1_1_1_1_1_1">
    <p:spTree>
      <p:nvGrpSpPr>
        <p:cNvPr id="169" name="Shape 169"/>
        <p:cNvGrpSpPr/>
        <p:nvPr/>
      </p:nvGrpSpPr>
      <p:grpSpPr>
        <a:xfrm>
          <a:off x="0" y="0"/>
          <a:ext cx="0" cy="0"/>
          <a:chOff x="0" y="0"/>
          <a:chExt cx="0" cy="0"/>
        </a:xfrm>
      </p:grpSpPr>
      <p:sp>
        <p:nvSpPr>
          <p:cNvPr id="170" name="Google Shape;170;p22"/>
          <p:cNvSpPr/>
          <p:nvPr/>
        </p:nvSpPr>
        <p:spPr>
          <a:xfrm>
            <a:off x="298300" y="301050"/>
            <a:ext cx="3534000" cy="6066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1" name="Google Shape;171;p22"/>
          <p:cNvSpPr txBox="1"/>
          <p:nvPr>
            <p:ph type="title"/>
          </p:nvPr>
        </p:nvSpPr>
        <p:spPr>
          <a:xfrm>
            <a:off x="279178" y="338025"/>
            <a:ext cx="3537900" cy="6753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72" name="Google Shape;172;p22"/>
          <p:cNvSpPr/>
          <p:nvPr>
            <p:ph idx="2" type="pic"/>
          </p:nvPr>
        </p:nvSpPr>
        <p:spPr>
          <a:xfrm>
            <a:off x="3836145" y="1334531"/>
            <a:ext cx="1488300" cy="1557900"/>
          </a:xfrm>
          <a:prstGeom prst="rect">
            <a:avLst/>
          </a:prstGeom>
          <a:noFill/>
          <a:ln cap="flat" cmpd="sng" w="19050">
            <a:solidFill>
              <a:schemeClr val="dk1"/>
            </a:solidFill>
            <a:prstDash val="solid"/>
            <a:round/>
            <a:headEnd len="sm" w="sm" type="none"/>
            <a:tailEnd len="sm" w="sm" type="none"/>
          </a:ln>
        </p:spPr>
      </p:sp>
      <p:sp>
        <p:nvSpPr>
          <p:cNvPr id="173" name="Google Shape;173;p22"/>
          <p:cNvSpPr/>
          <p:nvPr>
            <p:ph idx="3" type="pic"/>
          </p:nvPr>
        </p:nvSpPr>
        <p:spPr>
          <a:xfrm>
            <a:off x="3836145" y="2892484"/>
            <a:ext cx="1488300" cy="1557900"/>
          </a:xfrm>
          <a:prstGeom prst="rect">
            <a:avLst/>
          </a:prstGeom>
          <a:noFill/>
          <a:ln cap="flat" cmpd="sng" w="19050">
            <a:solidFill>
              <a:schemeClr val="dk1"/>
            </a:solidFill>
            <a:prstDash val="solid"/>
            <a:round/>
            <a:headEnd len="sm" w="sm" type="none"/>
            <a:tailEnd len="sm" w="sm" type="none"/>
          </a:ln>
        </p:spPr>
      </p:sp>
      <p:sp>
        <p:nvSpPr>
          <p:cNvPr id="174" name="Google Shape;174;p22"/>
          <p:cNvSpPr/>
          <p:nvPr/>
        </p:nvSpPr>
        <p:spPr>
          <a:xfrm>
            <a:off x="5324404" y="2374069"/>
            <a:ext cx="2480100" cy="2086200"/>
          </a:xfrm>
          <a:prstGeom prst="rect">
            <a:avLst/>
          </a:prstGeom>
          <a:solidFill>
            <a:schemeClr val="accent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5" name="Google Shape;175;p22"/>
          <p:cNvSpPr txBox="1"/>
          <p:nvPr>
            <p:ph idx="1" type="body"/>
          </p:nvPr>
        </p:nvSpPr>
        <p:spPr>
          <a:xfrm>
            <a:off x="5321031" y="2388890"/>
            <a:ext cx="2480100" cy="2061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76" name="Google Shape;176;p22"/>
          <p:cNvSpPr/>
          <p:nvPr/>
        </p:nvSpPr>
        <p:spPr>
          <a:xfrm>
            <a:off x="5324434" y="790425"/>
            <a:ext cx="3021000" cy="1584600"/>
          </a:xfrm>
          <a:prstGeom prst="rect">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7" name="Google Shape;177;p22"/>
          <p:cNvSpPr/>
          <p:nvPr/>
        </p:nvSpPr>
        <p:spPr>
          <a:xfrm>
            <a:off x="842990" y="908254"/>
            <a:ext cx="2989200" cy="2589600"/>
          </a:xfrm>
          <a:prstGeom prst="rect">
            <a:avLst/>
          </a:prstGeom>
          <a:solidFill>
            <a:schemeClr val="accen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8" name="Google Shape;178;p22"/>
          <p:cNvSpPr txBox="1"/>
          <p:nvPr>
            <p:ph idx="4" type="body"/>
          </p:nvPr>
        </p:nvSpPr>
        <p:spPr>
          <a:xfrm>
            <a:off x="866096" y="1255168"/>
            <a:ext cx="2951100" cy="2226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79" name="Google Shape;179;p22"/>
          <p:cNvSpPr txBox="1"/>
          <p:nvPr>
            <p:ph idx="5" type="body"/>
          </p:nvPr>
        </p:nvSpPr>
        <p:spPr>
          <a:xfrm>
            <a:off x="5321025" y="801853"/>
            <a:ext cx="3016500" cy="1584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80" name="Google Shape;180;p22"/>
          <p:cNvSpPr txBox="1"/>
          <p:nvPr>
            <p:ph idx="6" type="subTitle"/>
          </p:nvPr>
        </p:nvSpPr>
        <p:spPr>
          <a:xfrm>
            <a:off x="854800" y="922100"/>
            <a:ext cx="2951100" cy="557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1" name="Google Shape;181;p22"/>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2" name="Google Shape;182;p22"/>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TITLE_3_1_1_1_1_1_1_1_1">
    <p:spTree>
      <p:nvGrpSpPr>
        <p:cNvPr id="183" name="Shape 183"/>
        <p:cNvGrpSpPr/>
        <p:nvPr/>
      </p:nvGrpSpPr>
      <p:grpSpPr>
        <a:xfrm>
          <a:off x="0" y="0"/>
          <a:ext cx="0" cy="0"/>
          <a:chOff x="0" y="0"/>
          <a:chExt cx="0" cy="0"/>
        </a:xfrm>
      </p:grpSpPr>
      <p:sp>
        <p:nvSpPr>
          <p:cNvPr id="184" name="Google Shape;184;p23"/>
          <p:cNvSpPr/>
          <p:nvPr/>
        </p:nvSpPr>
        <p:spPr>
          <a:xfrm>
            <a:off x="3263350" y="1223800"/>
            <a:ext cx="2617200" cy="2725500"/>
          </a:xfrm>
          <a:prstGeom prst="rect">
            <a:avLst/>
          </a:prstGeom>
          <a:solidFill>
            <a:schemeClr val="accent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5" name="Google Shape;185;p23"/>
          <p:cNvSpPr txBox="1"/>
          <p:nvPr>
            <p:ph idx="1" type="subTitle"/>
          </p:nvPr>
        </p:nvSpPr>
        <p:spPr>
          <a:xfrm>
            <a:off x="3263400" y="1216529"/>
            <a:ext cx="2617200" cy="4680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6" name="Google Shape;186;p23"/>
          <p:cNvSpPr/>
          <p:nvPr/>
        </p:nvSpPr>
        <p:spPr>
          <a:xfrm>
            <a:off x="643300" y="1223800"/>
            <a:ext cx="2617200" cy="2725500"/>
          </a:xfrm>
          <a:prstGeom prst="rect">
            <a:avLst/>
          </a:prstGeom>
          <a:solidFill>
            <a:schemeClr val="accen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7" name="Google Shape;187;p23"/>
          <p:cNvSpPr txBox="1"/>
          <p:nvPr>
            <p:ph idx="2" type="body"/>
          </p:nvPr>
        </p:nvSpPr>
        <p:spPr>
          <a:xfrm>
            <a:off x="650150" y="1553646"/>
            <a:ext cx="2617200" cy="4680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88" name="Google Shape;188;p23"/>
          <p:cNvSpPr/>
          <p:nvPr/>
        </p:nvSpPr>
        <p:spPr>
          <a:xfrm>
            <a:off x="5883400" y="1223800"/>
            <a:ext cx="2617200" cy="2725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9" name="Google Shape;189;p23"/>
          <p:cNvSpPr txBox="1"/>
          <p:nvPr>
            <p:ph idx="3" type="subTitle"/>
          </p:nvPr>
        </p:nvSpPr>
        <p:spPr>
          <a:xfrm>
            <a:off x="5883500" y="1216529"/>
            <a:ext cx="2617200" cy="4680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0" name="Google Shape;190;p23"/>
          <p:cNvSpPr txBox="1"/>
          <p:nvPr>
            <p:ph idx="4" type="body"/>
          </p:nvPr>
        </p:nvSpPr>
        <p:spPr>
          <a:xfrm>
            <a:off x="546686" y="3949300"/>
            <a:ext cx="2404800" cy="3990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sz="800"/>
            </a:lvl1pPr>
            <a:lvl2pPr indent="-279400" lvl="1" marL="914400">
              <a:spcBef>
                <a:spcPts val="0"/>
              </a:spcBef>
              <a:spcAft>
                <a:spcPts val="0"/>
              </a:spcAft>
              <a:buSzPts val="800"/>
              <a:buChar char="○"/>
              <a:defRPr sz="800"/>
            </a:lvl2pPr>
            <a:lvl3pPr indent="-279400" lvl="2" marL="1371600">
              <a:spcBef>
                <a:spcPts val="0"/>
              </a:spcBef>
              <a:spcAft>
                <a:spcPts val="0"/>
              </a:spcAft>
              <a:buSzPts val="800"/>
              <a:buChar char="■"/>
              <a:defRPr sz="800"/>
            </a:lvl3pPr>
            <a:lvl4pPr indent="-279400" lvl="3" marL="1828800">
              <a:spcBef>
                <a:spcPts val="0"/>
              </a:spcBef>
              <a:spcAft>
                <a:spcPts val="0"/>
              </a:spcAft>
              <a:buSzPts val="800"/>
              <a:buChar char="●"/>
              <a:defRPr sz="800"/>
            </a:lvl4pPr>
            <a:lvl5pPr indent="-279400" lvl="4" marL="2286000">
              <a:spcBef>
                <a:spcPts val="0"/>
              </a:spcBef>
              <a:spcAft>
                <a:spcPts val="0"/>
              </a:spcAft>
              <a:buSzPts val="800"/>
              <a:buChar char="○"/>
              <a:defRPr sz="800"/>
            </a:lvl5pPr>
            <a:lvl6pPr indent="-279400" lvl="5" marL="2743200">
              <a:spcBef>
                <a:spcPts val="0"/>
              </a:spcBef>
              <a:spcAft>
                <a:spcPts val="0"/>
              </a:spcAft>
              <a:buSzPts val="800"/>
              <a:buChar char="■"/>
              <a:defRPr sz="800"/>
            </a:lvl6pPr>
            <a:lvl7pPr indent="-279400" lvl="6" marL="3200400">
              <a:spcBef>
                <a:spcPts val="0"/>
              </a:spcBef>
              <a:spcAft>
                <a:spcPts val="0"/>
              </a:spcAft>
              <a:buSzPts val="800"/>
              <a:buChar char="●"/>
              <a:defRPr sz="800"/>
            </a:lvl7pPr>
            <a:lvl8pPr indent="-279400" lvl="7" marL="3657600">
              <a:spcBef>
                <a:spcPts val="0"/>
              </a:spcBef>
              <a:spcAft>
                <a:spcPts val="0"/>
              </a:spcAft>
              <a:buSzPts val="800"/>
              <a:buChar char="○"/>
              <a:defRPr sz="800"/>
            </a:lvl8pPr>
            <a:lvl9pPr indent="-279400" lvl="8" marL="4114800">
              <a:spcBef>
                <a:spcPts val="0"/>
              </a:spcBef>
              <a:spcAft>
                <a:spcPts val="0"/>
              </a:spcAft>
              <a:buSzPts val="800"/>
              <a:buChar char="■"/>
              <a:defRPr sz="800"/>
            </a:lvl9pPr>
          </a:lstStyle>
          <a:p/>
        </p:txBody>
      </p:sp>
      <p:sp>
        <p:nvSpPr>
          <p:cNvPr id="191" name="Google Shape;191;p23"/>
          <p:cNvSpPr txBox="1"/>
          <p:nvPr>
            <p:ph idx="5" type="subTitle"/>
          </p:nvPr>
        </p:nvSpPr>
        <p:spPr>
          <a:xfrm>
            <a:off x="646300" y="1216529"/>
            <a:ext cx="2617200" cy="4680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2" name="Google Shape;192;p23"/>
          <p:cNvSpPr txBox="1"/>
          <p:nvPr>
            <p:ph idx="6" type="body"/>
          </p:nvPr>
        </p:nvSpPr>
        <p:spPr>
          <a:xfrm>
            <a:off x="3264850" y="1553646"/>
            <a:ext cx="2617200" cy="4680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93" name="Google Shape;193;p23"/>
          <p:cNvSpPr txBox="1"/>
          <p:nvPr>
            <p:ph idx="7" type="body"/>
          </p:nvPr>
        </p:nvSpPr>
        <p:spPr>
          <a:xfrm>
            <a:off x="5883400" y="1553646"/>
            <a:ext cx="2617200" cy="4680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94" name="Google Shape;194;p23"/>
          <p:cNvSpPr txBox="1"/>
          <p:nvPr>
            <p:ph idx="8" type="body"/>
          </p:nvPr>
        </p:nvSpPr>
        <p:spPr>
          <a:xfrm>
            <a:off x="650150" y="2160175"/>
            <a:ext cx="1287900" cy="17856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sz="800"/>
            </a:lvl1pPr>
            <a:lvl2pPr indent="-279400" lvl="1" marL="914400">
              <a:spcBef>
                <a:spcPts val="0"/>
              </a:spcBef>
              <a:spcAft>
                <a:spcPts val="0"/>
              </a:spcAft>
              <a:buSzPts val="800"/>
              <a:buChar char="○"/>
              <a:defRPr sz="800"/>
            </a:lvl2pPr>
            <a:lvl3pPr indent="-279400" lvl="2" marL="1371600">
              <a:spcBef>
                <a:spcPts val="0"/>
              </a:spcBef>
              <a:spcAft>
                <a:spcPts val="0"/>
              </a:spcAft>
              <a:buSzPts val="800"/>
              <a:buChar char="■"/>
              <a:defRPr sz="800"/>
            </a:lvl3pPr>
            <a:lvl4pPr indent="-279400" lvl="3" marL="1828800">
              <a:spcBef>
                <a:spcPts val="0"/>
              </a:spcBef>
              <a:spcAft>
                <a:spcPts val="0"/>
              </a:spcAft>
              <a:buSzPts val="800"/>
              <a:buChar char="●"/>
              <a:defRPr sz="800"/>
            </a:lvl4pPr>
            <a:lvl5pPr indent="-279400" lvl="4" marL="2286000">
              <a:spcBef>
                <a:spcPts val="0"/>
              </a:spcBef>
              <a:spcAft>
                <a:spcPts val="0"/>
              </a:spcAft>
              <a:buSzPts val="800"/>
              <a:buChar char="○"/>
              <a:defRPr sz="800"/>
            </a:lvl5pPr>
            <a:lvl6pPr indent="-279400" lvl="5" marL="2743200">
              <a:spcBef>
                <a:spcPts val="0"/>
              </a:spcBef>
              <a:spcAft>
                <a:spcPts val="0"/>
              </a:spcAft>
              <a:buSzPts val="800"/>
              <a:buChar char="■"/>
              <a:defRPr sz="800"/>
            </a:lvl6pPr>
            <a:lvl7pPr indent="-279400" lvl="6" marL="3200400">
              <a:spcBef>
                <a:spcPts val="0"/>
              </a:spcBef>
              <a:spcAft>
                <a:spcPts val="0"/>
              </a:spcAft>
              <a:buSzPts val="800"/>
              <a:buChar char="●"/>
              <a:defRPr sz="800"/>
            </a:lvl7pPr>
            <a:lvl8pPr indent="-279400" lvl="7" marL="3657600">
              <a:spcBef>
                <a:spcPts val="0"/>
              </a:spcBef>
              <a:spcAft>
                <a:spcPts val="0"/>
              </a:spcAft>
              <a:buSzPts val="800"/>
              <a:buChar char="○"/>
              <a:defRPr sz="800"/>
            </a:lvl8pPr>
            <a:lvl9pPr indent="-279400" lvl="8" marL="4114800">
              <a:spcBef>
                <a:spcPts val="0"/>
              </a:spcBef>
              <a:spcAft>
                <a:spcPts val="0"/>
              </a:spcAft>
              <a:buSzPts val="800"/>
              <a:buChar char="■"/>
              <a:defRPr sz="800"/>
            </a:lvl9pPr>
          </a:lstStyle>
          <a:p/>
        </p:txBody>
      </p:sp>
      <p:sp>
        <p:nvSpPr>
          <p:cNvPr id="195" name="Google Shape;195;p23"/>
          <p:cNvSpPr txBox="1"/>
          <p:nvPr>
            <p:ph idx="9" type="body"/>
          </p:nvPr>
        </p:nvSpPr>
        <p:spPr>
          <a:xfrm>
            <a:off x="1880475" y="2160175"/>
            <a:ext cx="1287900" cy="17856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sz="800"/>
            </a:lvl1pPr>
            <a:lvl2pPr indent="-279400" lvl="1" marL="914400">
              <a:spcBef>
                <a:spcPts val="0"/>
              </a:spcBef>
              <a:spcAft>
                <a:spcPts val="0"/>
              </a:spcAft>
              <a:buSzPts val="800"/>
              <a:buChar char="○"/>
              <a:defRPr sz="800"/>
            </a:lvl2pPr>
            <a:lvl3pPr indent="-279400" lvl="2" marL="1371600">
              <a:spcBef>
                <a:spcPts val="0"/>
              </a:spcBef>
              <a:spcAft>
                <a:spcPts val="0"/>
              </a:spcAft>
              <a:buSzPts val="800"/>
              <a:buChar char="■"/>
              <a:defRPr sz="800"/>
            </a:lvl3pPr>
            <a:lvl4pPr indent="-279400" lvl="3" marL="1828800">
              <a:spcBef>
                <a:spcPts val="0"/>
              </a:spcBef>
              <a:spcAft>
                <a:spcPts val="0"/>
              </a:spcAft>
              <a:buSzPts val="800"/>
              <a:buChar char="●"/>
              <a:defRPr sz="800"/>
            </a:lvl4pPr>
            <a:lvl5pPr indent="-279400" lvl="4" marL="2286000">
              <a:spcBef>
                <a:spcPts val="0"/>
              </a:spcBef>
              <a:spcAft>
                <a:spcPts val="0"/>
              </a:spcAft>
              <a:buSzPts val="800"/>
              <a:buChar char="○"/>
              <a:defRPr sz="800"/>
            </a:lvl5pPr>
            <a:lvl6pPr indent="-279400" lvl="5" marL="2743200">
              <a:spcBef>
                <a:spcPts val="0"/>
              </a:spcBef>
              <a:spcAft>
                <a:spcPts val="0"/>
              </a:spcAft>
              <a:buSzPts val="800"/>
              <a:buChar char="■"/>
              <a:defRPr sz="800"/>
            </a:lvl6pPr>
            <a:lvl7pPr indent="-279400" lvl="6" marL="3200400">
              <a:spcBef>
                <a:spcPts val="0"/>
              </a:spcBef>
              <a:spcAft>
                <a:spcPts val="0"/>
              </a:spcAft>
              <a:buSzPts val="800"/>
              <a:buChar char="●"/>
              <a:defRPr sz="800"/>
            </a:lvl7pPr>
            <a:lvl8pPr indent="-279400" lvl="7" marL="3657600">
              <a:spcBef>
                <a:spcPts val="0"/>
              </a:spcBef>
              <a:spcAft>
                <a:spcPts val="0"/>
              </a:spcAft>
              <a:buSzPts val="800"/>
              <a:buChar char="○"/>
              <a:defRPr sz="800"/>
            </a:lvl8pPr>
            <a:lvl9pPr indent="-279400" lvl="8" marL="4114800">
              <a:spcBef>
                <a:spcPts val="0"/>
              </a:spcBef>
              <a:spcAft>
                <a:spcPts val="0"/>
              </a:spcAft>
              <a:buSzPts val="800"/>
              <a:buChar char="■"/>
              <a:defRPr sz="800"/>
            </a:lvl9pPr>
          </a:lstStyle>
          <a:p/>
        </p:txBody>
      </p:sp>
      <p:sp>
        <p:nvSpPr>
          <p:cNvPr id="196" name="Google Shape;196;p23"/>
          <p:cNvSpPr txBox="1"/>
          <p:nvPr>
            <p:ph idx="13" type="body"/>
          </p:nvPr>
        </p:nvSpPr>
        <p:spPr>
          <a:xfrm>
            <a:off x="3266775" y="2160175"/>
            <a:ext cx="1287900" cy="17856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sz="800"/>
            </a:lvl1pPr>
            <a:lvl2pPr indent="-279400" lvl="1" marL="914400">
              <a:spcBef>
                <a:spcPts val="0"/>
              </a:spcBef>
              <a:spcAft>
                <a:spcPts val="0"/>
              </a:spcAft>
              <a:buSzPts val="800"/>
              <a:buChar char="○"/>
              <a:defRPr sz="800"/>
            </a:lvl2pPr>
            <a:lvl3pPr indent="-279400" lvl="2" marL="1371600">
              <a:spcBef>
                <a:spcPts val="0"/>
              </a:spcBef>
              <a:spcAft>
                <a:spcPts val="0"/>
              </a:spcAft>
              <a:buSzPts val="800"/>
              <a:buChar char="■"/>
              <a:defRPr sz="800"/>
            </a:lvl3pPr>
            <a:lvl4pPr indent="-279400" lvl="3" marL="1828800">
              <a:spcBef>
                <a:spcPts val="0"/>
              </a:spcBef>
              <a:spcAft>
                <a:spcPts val="0"/>
              </a:spcAft>
              <a:buSzPts val="800"/>
              <a:buChar char="●"/>
              <a:defRPr sz="800"/>
            </a:lvl4pPr>
            <a:lvl5pPr indent="-279400" lvl="4" marL="2286000">
              <a:spcBef>
                <a:spcPts val="0"/>
              </a:spcBef>
              <a:spcAft>
                <a:spcPts val="0"/>
              </a:spcAft>
              <a:buSzPts val="800"/>
              <a:buChar char="○"/>
              <a:defRPr sz="800"/>
            </a:lvl5pPr>
            <a:lvl6pPr indent="-279400" lvl="5" marL="2743200">
              <a:spcBef>
                <a:spcPts val="0"/>
              </a:spcBef>
              <a:spcAft>
                <a:spcPts val="0"/>
              </a:spcAft>
              <a:buSzPts val="800"/>
              <a:buChar char="■"/>
              <a:defRPr sz="800"/>
            </a:lvl6pPr>
            <a:lvl7pPr indent="-279400" lvl="6" marL="3200400">
              <a:spcBef>
                <a:spcPts val="0"/>
              </a:spcBef>
              <a:spcAft>
                <a:spcPts val="0"/>
              </a:spcAft>
              <a:buSzPts val="800"/>
              <a:buChar char="●"/>
              <a:defRPr sz="800"/>
            </a:lvl7pPr>
            <a:lvl8pPr indent="-279400" lvl="7" marL="3657600">
              <a:spcBef>
                <a:spcPts val="0"/>
              </a:spcBef>
              <a:spcAft>
                <a:spcPts val="0"/>
              </a:spcAft>
              <a:buSzPts val="800"/>
              <a:buChar char="○"/>
              <a:defRPr sz="800"/>
            </a:lvl8pPr>
            <a:lvl9pPr indent="-279400" lvl="8" marL="4114800">
              <a:spcBef>
                <a:spcPts val="0"/>
              </a:spcBef>
              <a:spcAft>
                <a:spcPts val="0"/>
              </a:spcAft>
              <a:buSzPts val="800"/>
              <a:buChar char="■"/>
              <a:defRPr sz="800"/>
            </a:lvl9pPr>
          </a:lstStyle>
          <a:p/>
        </p:txBody>
      </p:sp>
      <p:sp>
        <p:nvSpPr>
          <p:cNvPr id="197" name="Google Shape;197;p23"/>
          <p:cNvSpPr txBox="1"/>
          <p:nvPr>
            <p:ph idx="14" type="body"/>
          </p:nvPr>
        </p:nvSpPr>
        <p:spPr>
          <a:xfrm>
            <a:off x="4497100" y="2160175"/>
            <a:ext cx="1287900" cy="17856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sz="800"/>
            </a:lvl1pPr>
            <a:lvl2pPr indent="-279400" lvl="1" marL="914400">
              <a:spcBef>
                <a:spcPts val="0"/>
              </a:spcBef>
              <a:spcAft>
                <a:spcPts val="0"/>
              </a:spcAft>
              <a:buSzPts val="800"/>
              <a:buChar char="○"/>
              <a:defRPr sz="800"/>
            </a:lvl2pPr>
            <a:lvl3pPr indent="-279400" lvl="2" marL="1371600">
              <a:spcBef>
                <a:spcPts val="0"/>
              </a:spcBef>
              <a:spcAft>
                <a:spcPts val="0"/>
              </a:spcAft>
              <a:buSzPts val="800"/>
              <a:buChar char="■"/>
              <a:defRPr sz="800"/>
            </a:lvl3pPr>
            <a:lvl4pPr indent="-279400" lvl="3" marL="1828800">
              <a:spcBef>
                <a:spcPts val="0"/>
              </a:spcBef>
              <a:spcAft>
                <a:spcPts val="0"/>
              </a:spcAft>
              <a:buSzPts val="800"/>
              <a:buChar char="●"/>
              <a:defRPr sz="800"/>
            </a:lvl4pPr>
            <a:lvl5pPr indent="-279400" lvl="4" marL="2286000">
              <a:spcBef>
                <a:spcPts val="0"/>
              </a:spcBef>
              <a:spcAft>
                <a:spcPts val="0"/>
              </a:spcAft>
              <a:buSzPts val="800"/>
              <a:buChar char="○"/>
              <a:defRPr sz="800"/>
            </a:lvl5pPr>
            <a:lvl6pPr indent="-279400" lvl="5" marL="2743200">
              <a:spcBef>
                <a:spcPts val="0"/>
              </a:spcBef>
              <a:spcAft>
                <a:spcPts val="0"/>
              </a:spcAft>
              <a:buSzPts val="800"/>
              <a:buChar char="■"/>
              <a:defRPr sz="800"/>
            </a:lvl6pPr>
            <a:lvl7pPr indent="-279400" lvl="6" marL="3200400">
              <a:spcBef>
                <a:spcPts val="0"/>
              </a:spcBef>
              <a:spcAft>
                <a:spcPts val="0"/>
              </a:spcAft>
              <a:buSzPts val="800"/>
              <a:buChar char="●"/>
              <a:defRPr sz="800"/>
            </a:lvl7pPr>
            <a:lvl8pPr indent="-279400" lvl="7" marL="3657600">
              <a:spcBef>
                <a:spcPts val="0"/>
              </a:spcBef>
              <a:spcAft>
                <a:spcPts val="0"/>
              </a:spcAft>
              <a:buSzPts val="800"/>
              <a:buChar char="○"/>
              <a:defRPr sz="800"/>
            </a:lvl8pPr>
            <a:lvl9pPr indent="-279400" lvl="8" marL="4114800">
              <a:spcBef>
                <a:spcPts val="0"/>
              </a:spcBef>
              <a:spcAft>
                <a:spcPts val="0"/>
              </a:spcAft>
              <a:buSzPts val="800"/>
              <a:buChar char="■"/>
              <a:defRPr sz="800"/>
            </a:lvl9pPr>
          </a:lstStyle>
          <a:p/>
        </p:txBody>
      </p:sp>
      <p:sp>
        <p:nvSpPr>
          <p:cNvPr id="198" name="Google Shape;198;p23"/>
          <p:cNvSpPr txBox="1"/>
          <p:nvPr>
            <p:ph idx="15" type="body"/>
          </p:nvPr>
        </p:nvSpPr>
        <p:spPr>
          <a:xfrm>
            <a:off x="5883400" y="2160175"/>
            <a:ext cx="1287900" cy="17856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sz="800"/>
            </a:lvl1pPr>
            <a:lvl2pPr indent="-279400" lvl="1" marL="914400">
              <a:spcBef>
                <a:spcPts val="0"/>
              </a:spcBef>
              <a:spcAft>
                <a:spcPts val="0"/>
              </a:spcAft>
              <a:buSzPts val="800"/>
              <a:buChar char="○"/>
              <a:defRPr sz="800"/>
            </a:lvl2pPr>
            <a:lvl3pPr indent="-279400" lvl="2" marL="1371600">
              <a:spcBef>
                <a:spcPts val="0"/>
              </a:spcBef>
              <a:spcAft>
                <a:spcPts val="0"/>
              </a:spcAft>
              <a:buSzPts val="800"/>
              <a:buChar char="■"/>
              <a:defRPr sz="800"/>
            </a:lvl3pPr>
            <a:lvl4pPr indent="-279400" lvl="3" marL="1828800">
              <a:spcBef>
                <a:spcPts val="0"/>
              </a:spcBef>
              <a:spcAft>
                <a:spcPts val="0"/>
              </a:spcAft>
              <a:buSzPts val="800"/>
              <a:buChar char="●"/>
              <a:defRPr sz="800"/>
            </a:lvl4pPr>
            <a:lvl5pPr indent="-279400" lvl="4" marL="2286000">
              <a:spcBef>
                <a:spcPts val="0"/>
              </a:spcBef>
              <a:spcAft>
                <a:spcPts val="0"/>
              </a:spcAft>
              <a:buSzPts val="800"/>
              <a:buChar char="○"/>
              <a:defRPr sz="800"/>
            </a:lvl5pPr>
            <a:lvl6pPr indent="-279400" lvl="5" marL="2743200">
              <a:spcBef>
                <a:spcPts val="0"/>
              </a:spcBef>
              <a:spcAft>
                <a:spcPts val="0"/>
              </a:spcAft>
              <a:buSzPts val="800"/>
              <a:buChar char="■"/>
              <a:defRPr sz="800"/>
            </a:lvl6pPr>
            <a:lvl7pPr indent="-279400" lvl="6" marL="3200400">
              <a:spcBef>
                <a:spcPts val="0"/>
              </a:spcBef>
              <a:spcAft>
                <a:spcPts val="0"/>
              </a:spcAft>
              <a:buSzPts val="800"/>
              <a:buChar char="●"/>
              <a:defRPr sz="800"/>
            </a:lvl7pPr>
            <a:lvl8pPr indent="-279400" lvl="7" marL="3657600">
              <a:spcBef>
                <a:spcPts val="0"/>
              </a:spcBef>
              <a:spcAft>
                <a:spcPts val="0"/>
              </a:spcAft>
              <a:buSzPts val="800"/>
              <a:buChar char="○"/>
              <a:defRPr sz="800"/>
            </a:lvl8pPr>
            <a:lvl9pPr indent="-279400" lvl="8" marL="4114800">
              <a:spcBef>
                <a:spcPts val="0"/>
              </a:spcBef>
              <a:spcAft>
                <a:spcPts val="0"/>
              </a:spcAft>
              <a:buSzPts val="800"/>
              <a:buChar char="■"/>
              <a:defRPr sz="800"/>
            </a:lvl9pPr>
          </a:lstStyle>
          <a:p/>
        </p:txBody>
      </p:sp>
      <p:sp>
        <p:nvSpPr>
          <p:cNvPr id="199" name="Google Shape;199;p23"/>
          <p:cNvSpPr txBox="1"/>
          <p:nvPr>
            <p:ph idx="16" type="body"/>
          </p:nvPr>
        </p:nvSpPr>
        <p:spPr>
          <a:xfrm>
            <a:off x="7113725" y="2160175"/>
            <a:ext cx="1287900" cy="17856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sz="800"/>
            </a:lvl1pPr>
            <a:lvl2pPr indent="-279400" lvl="1" marL="914400">
              <a:spcBef>
                <a:spcPts val="0"/>
              </a:spcBef>
              <a:spcAft>
                <a:spcPts val="0"/>
              </a:spcAft>
              <a:buSzPts val="800"/>
              <a:buChar char="○"/>
              <a:defRPr sz="800"/>
            </a:lvl2pPr>
            <a:lvl3pPr indent="-279400" lvl="2" marL="1371600">
              <a:spcBef>
                <a:spcPts val="0"/>
              </a:spcBef>
              <a:spcAft>
                <a:spcPts val="0"/>
              </a:spcAft>
              <a:buSzPts val="800"/>
              <a:buChar char="■"/>
              <a:defRPr sz="800"/>
            </a:lvl3pPr>
            <a:lvl4pPr indent="-279400" lvl="3" marL="1828800">
              <a:spcBef>
                <a:spcPts val="0"/>
              </a:spcBef>
              <a:spcAft>
                <a:spcPts val="0"/>
              </a:spcAft>
              <a:buSzPts val="800"/>
              <a:buChar char="●"/>
              <a:defRPr sz="800"/>
            </a:lvl4pPr>
            <a:lvl5pPr indent="-279400" lvl="4" marL="2286000">
              <a:spcBef>
                <a:spcPts val="0"/>
              </a:spcBef>
              <a:spcAft>
                <a:spcPts val="0"/>
              </a:spcAft>
              <a:buSzPts val="800"/>
              <a:buChar char="○"/>
              <a:defRPr sz="800"/>
            </a:lvl5pPr>
            <a:lvl6pPr indent="-279400" lvl="5" marL="2743200">
              <a:spcBef>
                <a:spcPts val="0"/>
              </a:spcBef>
              <a:spcAft>
                <a:spcPts val="0"/>
              </a:spcAft>
              <a:buSzPts val="800"/>
              <a:buChar char="■"/>
              <a:defRPr sz="800"/>
            </a:lvl6pPr>
            <a:lvl7pPr indent="-279400" lvl="6" marL="3200400">
              <a:spcBef>
                <a:spcPts val="0"/>
              </a:spcBef>
              <a:spcAft>
                <a:spcPts val="0"/>
              </a:spcAft>
              <a:buSzPts val="800"/>
              <a:buChar char="●"/>
              <a:defRPr sz="800"/>
            </a:lvl7pPr>
            <a:lvl8pPr indent="-279400" lvl="7" marL="3657600">
              <a:spcBef>
                <a:spcPts val="0"/>
              </a:spcBef>
              <a:spcAft>
                <a:spcPts val="0"/>
              </a:spcAft>
              <a:buSzPts val="800"/>
              <a:buChar char="○"/>
              <a:defRPr sz="800"/>
            </a:lvl8pPr>
            <a:lvl9pPr indent="-279400" lvl="8" marL="4114800">
              <a:spcBef>
                <a:spcPts val="0"/>
              </a:spcBef>
              <a:spcAft>
                <a:spcPts val="0"/>
              </a:spcAft>
              <a:buSzPts val="800"/>
              <a:buChar char="■"/>
              <a:defRPr sz="800"/>
            </a:lvl9pPr>
          </a:lstStyle>
          <a:p/>
        </p:txBody>
      </p:sp>
      <p:sp>
        <p:nvSpPr>
          <p:cNvPr id="200" name="Google Shape;200;p23"/>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1" name="Google Shape;201;p23"/>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202" name="Google Shape;202;p23"/>
          <p:cNvSpPr/>
          <p:nvPr/>
        </p:nvSpPr>
        <p:spPr>
          <a:xfrm>
            <a:off x="298300" y="301050"/>
            <a:ext cx="5585100" cy="6066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3" name="Google Shape;203;p23"/>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ptions Pros and Cons">
  <p:cSld name="TITLE_3_1_1_1_1_1_1_1_1_1">
    <p:spTree>
      <p:nvGrpSpPr>
        <p:cNvPr id="204" name="Shape 204"/>
        <p:cNvGrpSpPr/>
        <p:nvPr/>
      </p:nvGrpSpPr>
      <p:grpSpPr>
        <a:xfrm>
          <a:off x="0" y="0"/>
          <a:ext cx="0" cy="0"/>
          <a:chOff x="0" y="0"/>
          <a:chExt cx="0" cy="0"/>
        </a:xfrm>
      </p:grpSpPr>
      <p:sp>
        <p:nvSpPr>
          <p:cNvPr id="205" name="Google Shape;205;p24"/>
          <p:cNvSpPr/>
          <p:nvPr/>
        </p:nvSpPr>
        <p:spPr>
          <a:xfrm>
            <a:off x="298286" y="2469752"/>
            <a:ext cx="2849400" cy="2367300"/>
          </a:xfrm>
          <a:prstGeom prst="rect">
            <a:avLst/>
          </a:prstGeom>
          <a:solidFill>
            <a:schemeClr val="accent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6" name="Google Shape;206;p24"/>
          <p:cNvSpPr/>
          <p:nvPr/>
        </p:nvSpPr>
        <p:spPr>
          <a:xfrm>
            <a:off x="3148000" y="2469752"/>
            <a:ext cx="2849400" cy="2367300"/>
          </a:xfrm>
          <a:prstGeom prst="rect">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7" name="Google Shape;207;p24"/>
          <p:cNvSpPr/>
          <p:nvPr/>
        </p:nvSpPr>
        <p:spPr>
          <a:xfrm>
            <a:off x="5984943" y="2469752"/>
            <a:ext cx="2849400" cy="23673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8" name="Google Shape;208;p24"/>
          <p:cNvSpPr/>
          <p:nvPr>
            <p:ph idx="2" type="pic"/>
          </p:nvPr>
        </p:nvSpPr>
        <p:spPr>
          <a:xfrm>
            <a:off x="299192" y="1071125"/>
            <a:ext cx="2861400" cy="1401600"/>
          </a:xfrm>
          <a:prstGeom prst="rect">
            <a:avLst/>
          </a:prstGeom>
          <a:noFill/>
          <a:ln cap="flat" cmpd="sng" w="19050">
            <a:solidFill>
              <a:schemeClr val="dk1"/>
            </a:solidFill>
            <a:prstDash val="solid"/>
            <a:round/>
            <a:headEnd len="sm" w="sm" type="none"/>
            <a:tailEnd len="sm" w="sm" type="none"/>
          </a:ln>
        </p:spPr>
      </p:sp>
      <p:sp>
        <p:nvSpPr>
          <p:cNvPr id="209" name="Google Shape;209;p24"/>
          <p:cNvSpPr/>
          <p:nvPr>
            <p:ph idx="3" type="pic"/>
          </p:nvPr>
        </p:nvSpPr>
        <p:spPr>
          <a:xfrm>
            <a:off x="3147675" y="1071125"/>
            <a:ext cx="2837100" cy="1401600"/>
          </a:xfrm>
          <a:prstGeom prst="rect">
            <a:avLst/>
          </a:prstGeom>
          <a:noFill/>
          <a:ln cap="flat" cmpd="sng" w="19050">
            <a:solidFill>
              <a:schemeClr val="dk1"/>
            </a:solidFill>
            <a:prstDash val="solid"/>
            <a:round/>
            <a:headEnd len="sm" w="sm" type="none"/>
            <a:tailEnd len="sm" w="sm" type="none"/>
          </a:ln>
        </p:spPr>
      </p:sp>
      <p:sp>
        <p:nvSpPr>
          <p:cNvPr id="210" name="Google Shape;210;p24"/>
          <p:cNvSpPr/>
          <p:nvPr>
            <p:ph idx="4" type="pic"/>
          </p:nvPr>
        </p:nvSpPr>
        <p:spPr>
          <a:xfrm>
            <a:off x="5984750" y="1071125"/>
            <a:ext cx="2849400" cy="1401600"/>
          </a:xfrm>
          <a:prstGeom prst="rect">
            <a:avLst/>
          </a:prstGeom>
          <a:noFill/>
          <a:ln cap="flat" cmpd="sng" w="19050">
            <a:solidFill>
              <a:schemeClr val="dk1"/>
            </a:solidFill>
            <a:prstDash val="solid"/>
            <a:round/>
            <a:headEnd len="sm" w="sm" type="none"/>
            <a:tailEnd len="sm" w="sm" type="none"/>
          </a:ln>
        </p:spPr>
      </p:sp>
      <p:sp>
        <p:nvSpPr>
          <p:cNvPr id="211" name="Google Shape;211;p24"/>
          <p:cNvSpPr txBox="1"/>
          <p:nvPr>
            <p:ph idx="1" type="subTitle"/>
          </p:nvPr>
        </p:nvSpPr>
        <p:spPr>
          <a:xfrm>
            <a:off x="313140" y="2454080"/>
            <a:ext cx="2815500" cy="424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2" name="Google Shape;212;p24"/>
          <p:cNvSpPr txBox="1"/>
          <p:nvPr>
            <p:ph idx="5" type="body"/>
          </p:nvPr>
        </p:nvSpPr>
        <p:spPr>
          <a:xfrm>
            <a:off x="3157834" y="2811042"/>
            <a:ext cx="2815500" cy="424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13" name="Google Shape;213;p24"/>
          <p:cNvSpPr txBox="1"/>
          <p:nvPr>
            <p:ph idx="6" type="body"/>
          </p:nvPr>
        </p:nvSpPr>
        <p:spPr>
          <a:xfrm>
            <a:off x="6001839" y="2811042"/>
            <a:ext cx="2815500" cy="424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14" name="Google Shape;214;p24"/>
          <p:cNvSpPr txBox="1"/>
          <p:nvPr>
            <p:ph idx="7" type="body"/>
          </p:nvPr>
        </p:nvSpPr>
        <p:spPr>
          <a:xfrm>
            <a:off x="317282" y="2811042"/>
            <a:ext cx="2815500" cy="424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15" name="Google Shape;215;p24"/>
          <p:cNvSpPr txBox="1"/>
          <p:nvPr>
            <p:ph idx="8" type="subTitle"/>
          </p:nvPr>
        </p:nvSpPr>
        <p:spPr>
          <a:xfrm>
            <a:off x="3153692" y="2454080"/>
            <a:ext cx="2815500" cy="424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6" name="Google Shape;216;p24"/>
          <p:cNvSpPr txBox="1"/>
          <p:nvPr>
            <p:ph idx="9" type="subTitle"/>
          </p:nvPr>
        </p:nvSpPr>
        <p:spPr>
          <a:xfrm>
            <a:off x="5997697" y="2454080"/>
            <a:ext cx="2815500" cy="424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7" name="Google Shape;217;p24"/>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8" name="Google Shape;218;p24"/>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219" name="Google Shape;219;p24"/>
          <p:cNvSpPr/>
          <p:nvPr/>
        </p:nvSpPr>
        <p:spPr>
          <a:xfrm>
            <a:off x="298300" y="301050"/>
            <a:ext cx="5585100" cy="606600"/>
          </a:xfrm>
          <a:prstGeom prst="rect">
            <a:avLst/>
          </a:prstGeom>
          <a:solidFill>
            <a:schemeClr val="accen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0" name="Google Shape;220;p24"/>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Points">
  <p:cSld name="TITLE_3_1_1_1_1_1_1_1_1_1_1">
    <p:spTree>
      <p:nvGrpSpPr>
        <p:cNvPr id="221" name="Shape 221"/>
        <p:cNvGrpSpPr/>
        <p:nvPr/>
      </p:nvGrpSpPr>
      <p:grpSpPr>
        <a:xfrm>
          <a:off x="0" y="0"/>
          <a:ext cx="0" cy="0"/>
          <a:chOff x="0" y="0"/>
          <a:chExt cx="0" cy="0"/>
        </a:xfrm>
      </p:grpSpPr>
      <p:sp>
        <p:nvSpPr>
          <p:cNvPr id="222" name="Google Shape;222;p25"/>
          <p:cNvSpPr/>
          <p:nvPr/>
        </p:nvSpPr>
        <p:spPr>
          <a:xfrm>
            <a:off x="298300" y="1216800"/>
            <a:ext cx="3491400" cy="3260400"/>
          </a:xfrm>
          <a:prstGeom prst="rect">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3" name="Google Shape;223;p25"/>
          <p:cNvSpPr txBox="1"/>
          <p:nvPr>
            <p:ph idx="1" type="subTitle"/>
          </p:nvPr>
        </p:nvSpPr>
        <p:spPr>
          <a:xfrm>
            <a:off x="323945" y="1242931"/>
            <a:ext cx="3314400" cy="3993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4" name="Google Shape;224;p25"/>
          <p:cNvSpPr/>
          <p:nvPr>
            <p:ph idx="2" type="pic"/>
          </p:nvPr>
        </p:nvSpPr>
        <p:spPr>
          <a:xfrm>
            <a:off x="3789350" y="1216800"/>
            <a:ext cx="5062200" cy="3622200"/>
          </a:xfrm>
          <a:prstGeom prst="rect">
            <a:avLst/>
          </a:prstGeom>
          <a:noFill/>
          <a:ln cap="flat" cmpd="sng" w="19050">
            <a:solidFill>
              <a:schemeClr val="dk1"/>
            </a:solidFill>
            <a:prstDash val="solid"/>
            <a:round/>
            <a:headEnd len="sm" w="sm" type="none"/>
            <a:tailEnd len="sm" w="sm" type="none"/>
          </a:ln>
        </p:spPr>
      </p:sp>
      <p:sp>
        <p:nvSpPr>
          <p:cNvPr id="225" name="Google Shape;225;p25"/>
          <p:cNvSpPr txBox="1"/>
          <p:nvPr>
            <p:ph idx="3" type="body"/>
          </p:nvPr>
        </p:nvSpPr>
        <p:spPr>
          <a:xfrm>
            <a:off x="336530" y="1554822"/>
            <a:ext cx="3314400" cy="729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26" name="Google Shape;226;p25"/>
          <p:cNvSpPr txBox="1"/>
          <p:nvPr>
            <p:ph idx="4" type="subTitle"/>
          </p:nvPr>
        </p:nvSpPr>
        <p:spPr>
          <a:xfrm>
            <a:off x="336530" y="2289922"/>
            <a:ext cx="3301500" cy="3993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7" name="Google Shape;227;p25"/>
          <p:cNvSpPr txBox="1"/>
          <p:nvPr>
            <p:ph idx="5" type="body"/>
          </p:nvPr>
        </p:nvSpPr>
        <p:spPr>
          <a:xfrm>
            <a:off x="349106" y="2601813"/>
            <a:ext cx="3301500" cy="729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28" name="Google Shape;228;p25"/>
          <p:cNvSpPr txBox="1"/>
          <p:nvPr>
            <p:ph idx="6" type="subTitle"/>
          </p:nvPr>
        </p:nvSpPr>
        <p:spPr>
          <a:xfrm>
            <a:off x="323945" y="3346542"/>
            <a:ext cx="3314400" cy="3993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9" name="Google Shape;229;p25"/>
          <p:cNvSpPr txBox="1"/>
          <p:nvPr>
            <p:ph idx="7" type="body"/>
          </p:nvPr>
        </p:nvSpPr>
        <p:spPr>
          <a:xfrm>
            <a:off x="336569" y="3658433"/>
            <a:ext cx="3314400" cy="729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30" name="Google Shape;230;p25"/>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31" name="Google Shape;231;p25"/>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232" name="Google Shape;232;p25"/>
          <p:cNvSpPr/>
          <p:nvPr/>
        </p:nvSpPr>
        <p:spPr>
          <a:xfrm>
            <a:off x="298300" y="301050"/>
            <a:ext cx="5585100" cy="6066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33" name="Google Shape;233;p25"/>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_3_1_1_1_1_1_1_1_1_1_1_2">
    <p:spTree>
      <p:nvGrpSpPr>
        <p:cNvPr id="234" name="Shape 234"/>
        <p:cNvGrpSpPr/>
        <p:nvPr/>
      </p:nvGrpSpPr>
      <p:grpSpPr>
        <a:xfrm>
          <a:off x="0" y="0"/>
          <a:ext cx="0" cy="0"/>
          <a:chOff x="0" y="0"/>
          <a:chExt cx="0" cy="0"/>
        </a:xfrm>
      </p:grpSpPr>
      <p:sp>
        <p:nvSpPr>
          <p:cNvPr id="235" name="Google Shape;235;p26"/>
          <p:cNvSpPr/>
          <p:nvPr/>
        </p:nvSpPr>
        <p:spPr>
          <a:xfrm>
            <a:off x="298300" y="1213300"/>
            <a:ext cx="5646900" cy="3260400"/>
          </a:xfrm>
          <a:prstGeom prst="rect">
            <a:avLst/>
          </a:prstGeom>
          <a:solidFill>
            <a:schemeClr val="accent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36" name="Google Shape;236;p26"/>
          <p:cNvSpPr txBox="1"/>
          <p:nvPr>
            <p:ph idx="1" type="body"/>
          </p:nvPr>
        </p:nvSpPr>
        <p:spPr>
          <a:xfrm>
            <a:off x="298300" y="1370375"/>
            <a:ext cx="5646900" cy="2922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37" name="Google Shape;237;p26"/>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38" name="Google Shape;238;p26"/>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239" name="Google Shape;239;p26"/>
          <p:cNvSpPr/>
          <p:nvPr/>
        </p:nvSpPr>
        <p:spPr>
          <a:xfrm>
            <a:off x="298300" y="301050"/>
            <a:ext cx="5585100" cy="6066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40" name="Google Shape;240;p26"/>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TITLE_3_1_1_1_1_1_1_1_1_1_1_2_2">
    <p:spTree>
      <p:nvGrpSpPr>
        <p:cNvPr id="241" name="Shape 241"/>
        <p:cNvGrpSpPr/>
        <p:nvPr/>
      </p:nvGrpSpPr>
      <p:grpSpPr>
        <a:xfrm>
          <a:off x="0" y="0"/>
          <a:ext cx="0" cy="0"/>
          <a:chOff x="0" y="0"/>
          <a:chExt cx="0" cy="0"/>
        </a:xfrm>
      </p:grpSpPr>
      <p:sp>
        <p:nvSpPr>
          <p:cNvPr id="242" name="Google Shape;242;p27"/>
          <p:cNvSpPr/>
          <p:nvPr/>
        </p:nvSpPr>
        <p:spPr>
          <a:xfrm>
            <a:off x="298300" y="1213300"/>
            <a:ext cx="5646900" cy="32604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43" name="Google Shape;243;p27"/>
          <p:cNvSpPr txBox="1"/>
          <p:nvPr>
            <p:ph idx="1" type="body"/>
          </p:nvPr>
        </p:nvSpPr>
        <p:spPr>
          <a:xfrm>
            <a:off x="298300" y="1370375"/>
            <a:ext cx="5646900" cy="2922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44" name="Google Shape;244;p27"/>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45" name="Google Shape;245;p27"/>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246" name="Google Shape;246;p27"/>
          <p:cNvSpPr/>
          <p:nvPr/>
        </p:nvSpPr>
        <p:spPr>
          <a:xfrm>
            <a:off x="298300" y="301050"/>
            <a:ext cx="5585100" cy="6066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47" name="Google Shape;247;p27"/>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_3_1_1_1_1_1_1_1_1_1_1_2_1">
    <p:spTree>
      <p:nvGrpSpPr>
        <p:cNvPr id="248" name="Shape 248"/>
        <p:cNvGrpSpPr/>
        <p:nvPr/>
      </p:nvGrpSpPr>
      <p:grpSpPr>
        <a:xfrm>
          <a:off x="0" y="0"/>
          <a:ext cx="0" cy="0"/>
          <a:chOff x="0" y="0"/>
          <a:chExt cx="0" cy="0"/>
        </a:xfrm>
      </p:grpSpPr>
      <p:sp>
        <p:nvSpPr>
          <p:cNvPr id="249" name="Google Shape;249;p28"/>
          <p:cNvSpPr/>
          <p:nvPr/>
        </p:nvSpPr>
        <p:spPr>
          <a:xfrm>
            <a:off x="298300" y="1213300"/>
            <a:ext cx="4078800" cy="32604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50" name="Google Shape;250;p28"/>
          <p:cNvSpPr txBox="1"/>
          <p:nvPr>
            <p:ph idx="1" type="body"/>
          </p:nvPr>
        </p:nvSpPr>
        <p:spPr>
          <a:xfrm>
            <a:off x="298300" y="1370375"/>
            <a:ext cx="4036200" cy="2922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51" name="Google Shape;251;p28"/>
          <p:cNvSpPr/>
          <p:nvPr/>
        </p:nvSpPr>
        <p:spPr>
          <a:xfrm>
            <a:off x="4377100" y="1213300"/>
            <a:ext cx="4078800" cy="3260400"/>
          </a:xfrm>
          <a:prstGeom prst="rect">
            <a:avLst/>
          </a:prstGeom>
          <a:solidFill>
            <a:schemeClr val="accen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52" name="Google Shape;252;p28"/>
          <p:cNvSpPr txBox="1"/>
          <p:nvPr>
            <p:ph idx="2" type="body"/>
          </p:nvPr>
        </p:nvSpPr>
        <p:spPr>
          <a:xfrm>
            <a:off x="4377100" y="1370375"/>
            <a:ext cx="4036200" cy="2922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53" name="Google Shape;253;p28"/>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54" name="Google Shape;254;p28"/>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255" name="Google Shape;255;p28"/>
          <p:cNvSpPr/>
          <p:nvPr/>
        </p:nvSpPr>
        <p:spPr>
          <a:xfrm>
            <a:off x="298300" y="301050"/>
            <a:ext cx="5585100" cy="6066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56" name="Google Shape;256;p28"/>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lth and Safety">
  <p:cSld name="TITLE_3_1_1_1_1_1_1_1_1_1_1_1">
    <p:spTree>
      <p:nvGrpSpPr>
        <p:cNvPr id="257" name="Shape 257"/>
        <p:cNvGrpSpPr/>
        <p:nvPr/>
      </p:nvGrpSpPr>
      <p:grpSpPr>
        <a:xfrm>
          <a:off x="0" y="0"/>
          <a:ext cx="0" cy="0"/>
          <a:chOff x="0" y="0"/>
          <a:chExt cx="0" cy="0"/>
        </a:xfrm>
      </p:grpSpPr>
      <p:sp>
        <p:nvSpPr>
          <p:cNvPr id="258" name="Google Shape;258;p29"/>
          <p:cNvSpPr/>
          <p:nvPr>
            <p:ph idx="2" type="pic"/>
          </p:nvPr>
        </p:nvSpPr>
        <p:spPr>
          <a:xfrm>
            <a:off x="3789500" y="1216033"/>
            <a:ext cx="2512800" cy="2711400"/>
          </a:xfrm>
          <a:prstGeom prst="rect">
            <a:avLst/>
          </a:prstGeom>
          <a:noFill/>
          <a:ln cap="flat" cmpd="sng" w="19050">
            <a:solidFill>
              <a:schemeClr val="dk1"/>
            </a:solidFill>
            <a:prstDash val="solid"/>
            <a:round/>
            <a:headEnd len="sm" w="sm" type="none"/>
            <a:tailEnd len="sm" w="sm" type="none"/>
          </a:ln>
        </p:spPr>
      </p:sp>
      <p:sp>
        <p:nvSpPr>
          <p:cNvPr id="259" name="Google Shape;259;p29"/>
          <p:cNvSpPr/>
          <p:nvPr/>
        </p:nvSpPr>
        <p:spPr>
          <a:xfrm>
            <a:off x="6300850" y="1795700"/>
            <a:ext cx="991200" cy="504300"/>
          </a:xfrm>
          <a:prstGeom prst="rect">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60" name="Google Shape;260;p29"/>
          <p:cNvSpPr/>
          <p:nvPr>
            <p:ph idx="3" type="pic"/>
          </p:nvPr>
        </p:nvSpPr>
        <p:spPr>
          <a:xfrm>
            <a:off x="6302375" y="2298975"/>
            <a:ext cx="2476800" cy="2539800"/>
          </a:xfrm>
          <a:prstGeom prst="rect">
            <a:avLst/>
          </a:prstGeom>
          <a:noFill/>
          <a:ln cap="flat" cmpd="sng" w="19050">
            <a:solidFill>
              <a:schemeClr val="dk1"/>
            </a:solidFill>
            <a:prstDash val="solid"/>
            <a:round/>
            <a:headEnd len="sm" w="sm" type="none"/>
            <a:tailEnd len="sm" w="sm" type="none"/>
          </a:ln>
        </p:spPr>
      </p:sp>
      <p:sp>
        <p:nvSpPr>
          <p:cNvPr id="261" name="Google Shape;261;p29"/>
          <p:cNvSpPr/>
          <p:nvPr/>
        </p:nvSpPr>
        <p:spPr>
          <a:xfrm>
            <a:off x="298300" y="1216800"/>
            <a:ext cx="3491400" cy="32604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62" name="Google Shape;262;p29"/>
          <p:cNvSpPr txBox="1"/>
          <p:nvPr>
            <p:ph idx="1" type="subTitle"/>
          </p:nvPr>
        </p:nvSpPr>
        <p:spPr>
          <a:xfrm>
            <a:off x="323945" y="1242931"/>
            <a:ext cx="3314400" cy="3993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3" name="Google Shape;263;p29"/>
          <p:cNvSpPr txBox="1"/>
          <p:nvPr>
            <p:ph idx="4" type="body"/>
          </p:nvPr>
        </p:nvSpPr>
        <p:spPr>
          <a:xfrm>
            <a:off x="336530" y="1554822"/>
            <a:ext cx="3314400" cy="729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64" name="Google Shape;264;p29"/>
          <p:cNvSpPr txBox="1"/>
          <p:nvPr>
            <p:ph idx="5" type="subTitle"/>
          </p:nvPr>
        </p:nvSpPr>
        <p:spPr>
          <a:xfrm>
            <a:off x="336530" y="2289922"/>
            <a:ext cx="3301500" cy="3993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5" name="Google Shape;265;p29"/>
          <p:cNvSpPr txBox="1"/>
          <p:nvPr>
            <p:ph idx="6" type="body"/>
          </p:nvPr>
        </p:nvSpPr>
        <p:spPr>
          <a:xfrm>
            <a:off x="349106" y="2601813"/>
            <a:ext cx="3301500" cy="729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66" name="Google Shape;266;p29"/>
          <p:cNvSpPr txBox="1"/>
          <p:nvPr>
            <p:ph idx="7" type="subTitle"/>
          </p:nvPr>
        </p:nvSpPr>
        <p:spPr>
          <a:xfrm>
            <a:off x="323945" y="3346542"/>
            <a:ext cx="3314400" cy="3993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7" name="Google Shape;267;p29"/>
          <p:cNvSpPr txBox="1"/>
          <p:nvPr>
            <p:ph idx="8" type="body"/>
          </p:nvPr>
        </p:nvSpPr>
        <p:spPr>
          <a:xfrm>
            <a:off x="336569" y="3658433"/>
            <a:ext cx="3314400" cy="729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68" name="Google Shape;268;p29"/>
          <p:cNvSpPr/>
          <p:nvPr/>
        </p:nvSpPr>
        <p:spPr>
          <a:xfrm>
            <a:off x="3789500" y="3927425"/>
            <a:ext cx="2512800" cy="549600"/>
          </a:xfrm>
          <a:prstGeom prst="rect">
            <a:avLst/>
          </a:prstGeom>
          <a:solidFill>
            <a:schemeClr val="accent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69" name="Google Shape;269;p29"/>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70" name="Google Shape;270;p29"/>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271" name="Google Shape;271;p29"/>
          <p:cNvSpPr/>
          <p:nvPr/>
        </p:nvSpPr>
        <p:spPr>
          <a:xfrm>
            <a:off x="298300" y="301050"/>
            <a:ext cx="5585100" cy="6066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72" name="Google Shape;272;p29"/>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commendations">
  <p:cSld name="TITLE_3_1_1_1_1_1_1_1_1_1_1_1_1">
    <p:spTree>
      <p:nvGrpSpPr>
        <p:cNvPr id="273" name="Shape 273"/>
        <p:cNvGrpSpPr/>
        <p:nvPr/>
      </p:nvGrpSpPr>
      <p:grpSpPr>
        <a:xfrm>
          <a:off x="0" y="0"/>
          <a:ext cx="0" cy="0"/>
          <a:chOff x="0" y="0"/>
          <a:chExt cx="0" cy="0"/>
        </a:xfrm>
      </p:grpSpPr>
      <p:sp>
        <p:nvSpPr>
          <p:cNvPr id="274" name="Google Shape;274;p30"/>
          <p:cNvSpPr/>
          <p:nvPr/>
        </p:nvSpPr>
        <p:spPr>
          <a:xfrm>
            <a:off x="1694350" y="1223800"/>
            <a:ext cx="5755200" cy="3534300"/>
          </a:xfrm>
          <a:prstGeom prst="rect">
            <a:avLst/>
          </a:prstGeom>
          <a:solidFill>
            <a:schemeClr val="accent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75" name="Google Shape;275;p30"/>
          <p:cNvSpPr txBox="1"/>
          <p:nvPr>
            <p:ph idx="1" type="body"/>
          </p:nvPr>
        </p:nvSpPr>
        <p:spPr>
          <a:xfrm>
            <a:off x="1705750" y="1223400"/>
            <a:ext cx="5755200" cy="35343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76" name="Google Shape;276;p30"/>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77" name="Google Shape;277;p30"/>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278" name="Google Shape;278;p30"/>
          <p:cNvSpPr/>
          <p:nvPr/>
        </p:nvSpPr>
        <p:spPr>
          <a:xfrm>
            <a:off x="298300" y="301050"/>
            <a:ext cx="5585100" cy="606600"/>
          </a:xfrm>
          <a:prstGeom prst="rect">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79" name="Google Shape;279;p30"/>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cision Making Timelines">
  <p:cSld name="TITLE_3_1_1_1_1_1_1_1_1_1_1_1_1_1">
    <p:spTree>
      <p:nvGrpSpPr>
        <p:cNvPr id="280" name="Shape 280"/>
        <p:cNvGrpSpPr/>
        <p:nvPr/>
      </p:nvGrpSpPr>
      <p:grpSpPr>
        <a:xfrm>
          <a:off x="0" y="0"/>
          <a:ext cx="0" cy="0"/>
          <a:chOff x="0" y="0"/>
          <a:chExt cx="0" cy="0"/>
        </a:xfrm>
      </p:grpSpPr>
      <p:sp>
        <p:nvSpPr>
          <p:cNvPr id="281" name="Google Shape;281;p31"/>
          <p:cNvSpPr txBox="1"/>
          <p:nvPr>
            <p:ph idx="1" type="subTitle"/>
          </p:nvPr>
        </p:nvSpPr>
        <p:spPr>
          <a:xfrm>
            <a:off x="974626" y="1502023"/>
            <a:ext cx="978600" cy="343800"/>
          </a:xfrm>
          <a:prstGeom prst="rect">
            <a:avLst/>
          </a:prstGeom>
        </p:spPr>
        <p:txBody>
          <a:bodyPr anchorCtr="0" anchor="b"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2" name="Google Shape;282;p31"/>
          <p:cNvSpPr txBox="1"/>
          <p:nvPr>
            <p:ph idx="2" type="subTitle"/>
          </p:nvPr>
        </p:nvSpPr>
        <p:spPr>
          <a:xfrm>
            <a:off x="1947538" y="1502023"/>
            <a:ext cx="978600" cy="343800"/>
          </a:xfrm>
          <a:prstGeom prst="rect">
            <a:avLst/>
          </a:prstGeom>
        </p:spPr>
        <p:txBody>
          <a:bodyPr anchorCtr="0" anchor="b"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3" name="Google Shape;283;p31"/>
          <p:cNvSpPr txBox="1"/>
          <p:nvPr>
            <p:ph idx="3" type="subTitle"/>
          </p:nvPr>
        </p:nvSpPr>
        <p:spPr>
          <a:xfrm>
            <a:off x="2920451" y="1502023"/>
            <a:ext cx="978600" cy="343800"/>
          </a:xfrm>
          <a:prstGeom prst="rect">
            <a:avLst/>
          </a:prstGeom>
        </p:spPr>
        <p:txBody>
          <a:bodyPr anchorCtr="0" anchor="b"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4" name="Google Shape;284;p31"/>
          <p:cNvSpPr txBox="1"/>
          <p:nvPr>
            <p:ph idx="4" type="subTitle"/>
          </p:nvPr>
        </p:nvSpPr>
        <p:spPr>
          <a:xfrm>
            <a:off x="3893363" y="1502023"/>
            <a:ext cx="978600" cy="343800"/>
          </a:xfrm>
          <a:prstGeom prst="rect">
            <a:avLst/>
          </a:prstGeom>
        </p:spPr>
        <p:txBody>
          <a:bodyPr anchorCtr="0" anchor="b"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5" name="Google Shape;285;p31"/>
          <p:cNvSpPr txBox="1"/>
          <p:nvPr>
            <p:ph idx="5" type="subTitle"/>
          </p:nvPr>
        </p:nvSpPr>
        <p:spPr>
          <a:xfrm>
            <a:off x="4866276" y="1502023"/>
            <a:ext cx="978600" cy="343800"/>
          </a:xfrm>
          <a:prstGeom prst="rect">
            <a:avLst/>
          </a:prstGeom>
        </p:spPr>
        <p:txBody>
          <a:bodyPr anchorCtr="0" anchor="b"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6" name="Google Shape;286;p31"/>
          <p:cNvSpPr txBox="1"/>
          <p:nvPr>
            <p:ph idx="6" type="subTitle"/>
          </p:nvPr>
        </p:nvSpPr>
        <p:spPr>
          <a:xfrm>
            <a:off x="5839189" y="1502023"/>
            <a:ext cx="978600" cy="343800"/>
          </a:xfrm>
          <a:prstGeom prst="rect">
            <a:avLst/>
          </a:prstGeom>
        </p:spPr>
        <p:txBody>
          <a:bodyPr anchorCtr="0" anchor="b"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7" name="Google Shape;287;p31"/>
          <p:cNvSpPr txBox="1"/>
          <p:nvPr>
            <p:ph idx="7" type="subTitle"/>
          </p:nvPr>
        </p:nvSpPr>
        <p:spPr>
          <a:xfrm>
            <a:off x="6812101" y="1502023"/>
            <a:ext cx="978600" cy="343800"/>
          </a:xfrm>
          <a:prstGeom prst="rect">
            <a:avLst/>
          </a:prstGeom>
        </p:spPr>
        <p:txBody>
          <a:bodyPr anchorCtr="0" anchor="b"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8" name="Google Shape;288;p31"/>
          <p:cNvSpPr txBox="1"/>
          <p:nvPr>
            <p:ph idx="8" type="subTitle"/>
          </p:nvPr>
        </p:nvSpPr>
        <p:spPr>
          <a:xfrm>
            <a:off x="7785014" y="1502023"/>
            <a:ext cx="978600" cy="343800"/>
          </a:xfrm>
          <a:prstGeom prst="rect">
            <a:avLst/>
          </a:prstGeom>
        </p:spPr>
        <p:txBody>
          <a:bodyPr anchorCtr="0" anchor="b"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289" name="Google Shape;289;p31"/>
          <p:cNvCxnSpPr/>
          <p:nvPr/>
        </p:nvCxnSpPr>
        <p:spPr>
          <a:xfrm>
            <a:off x="326031" y="3827919"/>
            <a:ext cx="8309100" cy="0"/>
          </a:xfrm>
          <a:prstGeom prst="straightConnector1">
            <a:avLst/>
          </a:prstGeom>
          <a:noFill/>
          <a:ln cap="flat" cmpd="sng" w="19050">
            <a:solidFill>
              <a:schemeClr val="dk1"/>
            </a:solidFill>
            <a:prstDash val="solid"/>
            <a:round/>
            <a:headEnd len="med" w="med" type="none"/>
            <a:tailEnd len="med" w="med" type="none"/>
          </a:ln>
        </p:spPr>
      </p:cxnSp>
      <p:cxnSp>
        <p:nvCxnSpPr>
          <p:cNvPr id="290" name="Google Shape;290;p31"/>
          <p:cNvCxnSpPr/>
          <p:nvPr/>
        </p:nvCxnSpPr>
        <p:spPr>
          <a:xfrm>
            <a:off x="1060840" y="1799599"/>
            <a:ext cx="0" cy="2037600"/>
          </a:xfrm>
          <a:prstGeom prst="straightConnector1">
            <a:avLst/>
          </a:prstGeom>
          <a:noFill/>
          <a:ln cap="flat" cmpd="sng" w="19050">
            <a:solidFill>
              <a:schemeClr val="dk1"/>
            </a:solidFill>
            <a:prstDash val="solid"/>
            <a:round/>
            <a:headEnd len="med" w="med" type="none"/>
            <a:tailEnd len="med" w="med" type="none"/>
          </a:ln>
        </p:spPr>
      </p:cxnSp>
      <p:cxnSp>
        <p:nvCxnSpPr>
          <p:cNvPr id="291" name="Google Shape;291;p31"/>
          <p:cNvCxnSpPr/>
          <p:nvPr/>
        </p:nvCxnSpPr>
        <p:spPr>
          <a:xfrm>
            <a:off x="2039296" y="1799599"/>
            <a:ext cx="0" cy="2037600"/>
          </a:xfrm>
          <a:prstGeom prst="straightConnector1">
            <a:avLst/>
          </a:prstGeom>
          <a:noFill/>
          <a:ln cap="flat" cmpd="sng" w="19050">
            <a:solidFill>
              <a:schemeClr val="dk1"/>
            </a:solidFill>
            <a:prstDash val="solid"/>
            <a:round/>
            <a:headEnd len="med" w="med" type="none"/>
            <a:tailEnd len="med" w="med" type="none"/>
          </a:ln>
        </p:spPr>
      </p:cxnSp>
      <p:cxnSp>
        <p:nvCxnSpPr>
          <p:cNvPr id="292" name="Google Shape;292;p31"/>
          <p:cNvCxnSpPr/>
          <p:nvPr/>
        </p:nvCxnSpPr>
        <p:spPr>
          <a:xfrm>
            <a:off x="3011282" y="1799599"/>
            <a:ext cx="0" cy="2037600"/>
          </a:xfrm>
          <a:prstGeom prst="straightConnector1">
            <a:avLst/>
          </a:prstGeom>
          <a:noFill/>
          <a:ln cap="flat" cmpd="sng" w="19050">
            <a:solidFill>
              <a:schemeClr val="dk1"/>
            </a:solidFill>
            <a:prstDash val="solid"/>
            <a:round/>
            <a:headEnd len="med" w="med" type="none"/>
            <a:tailEnd len="med" w="med" type="none"/>
          </a:ln>
        </p:spPr>
      </p:cxnSp>
      <p:cxnSp>
        <p:nvCxnSpPr>
          <p:cNvPr id="293" name="Google Shape;293;p31"/>
          <p:cNvCxnSpPr/>
          <p:nvPr/>
        </p:nvCxnSpPr>
        <p:spPr>
          <a:xfrm>
            <a:off x="3989739" y="1799599"/>
            <a:ext cx="0" cy="2037600"/>
          </a:xfrm>
          <a:prstGeom prst="straightConnector1">
            <a:avLst/>
          </a:prstGeom>
          <a:noFill/>
          <a:ln cap="flat" cmpd="sng" w="19050">
            <a:solidFill>
              <a:schemeClr val="dk1"/>
            </a:solidFill>
            <a:prstDash val="solid"/>
            <a:round/>
            <a:headEnd len="med" w="med" type="none"/>
            <a:tailEnd len="med" w="med" type="none"/>
          </a:ln>
        </p:spPr>
      </p:cxnSp>
      <p:cxnSp>
        <p:nvCxnSpPr>
          <p:cNvPr id="294" name="Google Shape;294;p31"/>
          <p:cNvCxnSpPr/>
          <p:nvPr/>
        </p:nvCxnSpPr>
        <p:spPr>
          <a:xfrm>
            <a:off x="4968195" y="1799599"/>
            <a:ext cx="0" cy="2037600"/>
          </a:xfrm>
          <a:prstGeom prst="straightConnector1">
            <a:avLst/>
          </a:prstGeom>
          <a:noFill/>
          <a:ln cap="flat" cmpd="sng" w="19050">
            <a:solidFill>
              <a:schemeClr val="dk1"/>
            </a:solidFill>
            <a:prstDash val="solid"/>
            <a:round/>
            <a:headEnd len="med" w="med" type="none"/>
            <a:tailEnd len="med" w="med" type="none"/>
          </a:ln>
        </p:spPr>
      </p:cxnSp>
      <p:cxnSp>
        <p:nvCxnSpPr>
          <p:cNvPr id="295" name="Google Shape;295;p31"/>
          <p:cNvCxnSpPr/>
          <p:nvPr/>
        </p:nvCxnSpPr>
        <p:spPr>
          <a:xfrm>
            <a:off x="5939111" y="1799599"/>
            <a:ext cx="0" cy="2037600"/>
          </a:xfrm>
          <a:prstGeom prst="straightConnector1">
            <a:avLst/>
          </a:prstGeom>
          <a:noFill/>
          <a:ln cap="flat" cmpd="sng" w="19050">
            <a:solidFill>
              <a:schemeClr val="dk1"/>
            </a:solidFill>
            <a:prstDash val="solid"/>
            <a:round/>
            <a:headEnd len="med" w="med" type="none"/>
            <a:tailEnd len="med" w="med" type="none"/>
          </a:ln>
        </p:spPr>
      </p:cxnSp>
      <p:cxnSp>
        <p:nvCxnSpPr>
          <p:cNvPr id="296" name="Google Shape;296;p31"/>
          <p:cNvCxnSpPr/>
          <p:nvPr/>
        </p:nvCxnSpPr>
        <p:spPr>
          <a:xfrm>
            <a:off x="6911098" y="1799599"/>
            <a:ext cx="0" cy="2037600"/>
          </a:xfrm>
          <a:prstGeom prst="straightConnector1">
            <a:avLst/>
          </a:prstGeom>
          <a:noFill/>
          <a:ln cap="flat" cmpd="sng" w="19050">
            <a:solidFill>
              <a:schemeClr val="dk1"/>
            </a:solidFill>
            <a:prstDash val="solid"/>
            <a:round/>
            <a:headEnd len="med" w="med" type="none"/>
            <a:tailEnd len="med" w="med" type="none"/>
          </a:ln>
        </p:spPr>
      </p:cxnSp>
      <p:cxnSp>
        <p:nvCxnSpPr>
          <p:cNvPr id="297" name="Google Shape;297;p31"/>
          <p:cNvCxnSpPr/>
          <p:nvPr/>
        </p:nvCxnSpPr>
        <p:spPr>
          <a:xfrm>
            <a:off x="7888483" y="1799599"/>
            <a:ext cx="0" cy="2037600"/>
          </a:xfrm>
          <a:prstGeom prst="straightConnector1">
            <a:avLst/>
          </a:prstGeom>
          <a:noFill/>
          <a:ln cap="flat" cmpd="sng" w="19050">
            <a:solidFill>
              <a:schemeClr val="dk1"/>
            </a:solidFill>
            <a:prstDash val="solid"/>
            <a:round/>
            <a:headEnd len="med" w="med" type="none"/>
            <a:tailEnd len="med" w="med" type="none"/>
          </a:ln>
        </p:spPr>
      </p:cxnSp>
      <p:cxnSp>
        <p:nvCxnSpPr>
          <p:cNvPr id="298" name="Google Shape;298;p31"/>
          <p:cNvCxnSpPr/>
          <p:nvPr/>
        </p:nvCxnSpPr>
        <p:spPr>
          <a:xfrm>
            <a:off x="1554373" y="3331452"/>
            <a:ext cx="0" cy="505800"/>
          </a:xfrm>
          <a:prstGeom prst="straightConnector1">
            <a:avLst/>
          </a:prstGeom>
          <a:noFill/>
          <a:ln cap="flat" cmpd="sng" w="19050">
            <a:solidFill>
              <a:schemeClr val="dk1"/>
            </a:solidFill>
            <a:prstDash val="solid"/>
            <a:round/>
            <a:headEnd len="med" w="med" type="none"/>
            <a:tailEnd len="med" w="med" type="none"/>
          </a:ln>
        </p:spPr>
      </p:cxnSp>
      <p:cxnSp>
        <p:nvCxnSpPr>
          <p:cNvPr id="299" name="Google Shape;299;p31"/>
          <p:cNvCxnSpPr/>
          <p:nvPr/>
        </p:nvCxnSpPr>
        <p:spPr>
          <a:xfrm>
            <a:off x="2532830" y="3331452"/>
            <a:ext cx="0" cy="505800"/>
          </a:xfrm>
          <a:prstGeom prst="straightConnector1">
            <a:avLst/>
          </a:prstGeom>
          <a:noFill/>
          <a:ln cap="flat" cmpd="sng" w="19050">
            <a:solidFill>
              <a:schemeClr val="dk1"/>
            </a:solidFill>
            <a:prstDash val="solid"/>
            <a:round/>
            <a:headEnd len="med" w="med" type="none"/>
            <a:tailEnd len="med" w="med" type="none"/>
          </a:ln>
        </p:spPr>
      </p:cxnSp>
      <p:cxnSp>
        <p:nvCxnSpPr>
          <p:cNvPr id="300" name="Google Shape;300;p31"/>
          <p:cNvCxnSpPr/>
          <p:nvPr/>
        </p:nvCxnSpPr>
        <p:spPr>
          <a:xfrm>
            <a:off x="3504816" y="3331452"/>
            <a:ext cx="0" cy="505800"/>
          </a:xfrm>
          <a:prstGeom prst="straightConnector1">
            <a:avLst/>
          </a:prstGeom>
          <a:noFill/>
          <a:ln cap="flat" cmpd="sng" w="19050">
            <a:solidFill>
              <a:schemeClr val="dk1"/>
            </a:solidFill>
            <a:prstDash val="solid"/>
            <a:round/>
            <a:headEnd len="med" w="med" type="none"/>
            <a:tailEnd len="med" w="med" type="none"/>
          </a:ln>
        </p:spPr>
      </p:cxnSp>
      <p:cxnSp>
        <p:nvCxnSpPr>
          <p:cNvPr id="301" name="Google Shape;301;p31"/>
          <p:cNvCxnSpPr/>
          <p:nvPr/>
        </p:nvCxnSpPr>
        <p:spPr>
          <a:xfrm>
            <a:off x="4483273" y="3331452"/>
            <a:ext cx="0" cy="505800"/>
          </a:xfrm>
          <a:prstGeom prst="straightConnector1">
            <a:avLst/>
          </a:prstGeom>
          <a:noFill/>
          <a:ln cap="flat" cmpd="sng" w="19050">
            <a:solidFill>
              <a:schemeClr val="dk1"/>
            </a:solidFill>
            <a:prstDash val="solid"/>
            <a:round/>
            <a:headEnd len="med" w="med" type="none"/>
            <a:tailEnd len="med" w="med" type="none"/>
          </a:ln>
        </p:spPr>
      </p:cxnSp>
      <p:cxnSp>
        <p:nvCxnSpPr>
          <p:cNvPr id="302" name="Google Shape;302;p31"/>
          <p:cNvCxnSpPr/>
          <p:nvPr/>
        </p:nvCxnSpPr>
        <p:spPr>
          <a:xfrm>
            <a:off x="5461729" y="3331452"/>
            <a:ext cx="0" cy="505800"/>
          </a:xfrm>
          <a:prstGeom prst="straightConnector1">
            <a:avLst/>
          </a:prstGeom>
          <a:noFill/>
          <a:ln cap="flat" cmpd="sng" w="19050">
            <a:solidFill>
              <a:schemeClr val="dk1"/>
            </a:solidFill>
            <a:prstDash val="solid"/>
            <a:round/>
            <a:headEnd len="med" w="med" type="none"/>
            <a:tailEnd len="med" w="med" type="none"/>
          </a:ln>
        </p:spPr>
      </p:cxnSp>
      <p:cxnSp>
        <p:nvCxnSpPr>
          <p:cNvPr id="303" name="Google Shape;303;p31"/>
          <p:cNvCxnSpPr/>
          <p:nvPr/>
        </p:nvCxnSpPr>
        <p:spPr>
          <a:xfrm>
            <a:off x="6432645" y="3331452"/>
            <a:ext cx="0" cy="505800"/>
          </a:xfrm>
          <a:prstGeom prst="straightConnector1">
            <a:avLst/>
          </a:prstGeom>
          <a:noFill/>
          <a:ln cap="flat" cmpd="sng" w="19050">
            <a:solidFill>
              <a:schemeClr val="dk1"/>
            </a:solidFill>
            <a:prstDash val="solid"/>
            <a:round/>
            <a:headEnd len="med" w="med" type="none"/>
            <a:tailEnd len="med" w="med" type="none"/>
          </a:ln>
        </p:spPr>
      </p:cxnSp>
      <p:cxnSp>
        <p:nvCxnSpPr>
          <p:cNvPr id="304" name="Google Shape;304;p31"/>
          <p:cNvCxnSpPr/>
          <p:nvPr/>
        </p:nvCxnSpPr>
        <p:spPr>
          <a:xfrm>
            <a:off x="7404631" y="3331452"/>
            <a:ext cx="0" cy="505800"/>
          </a:xfrm>
          <a:prstGeom prst="straightConnector1">
            <a:avLst/>
          </a:prstGeom>
          <a:noFill/>
          <a:ln cap="flat" cmpd="sng" w="19050">
            <a:solidFill>
              <a:schemeClr val="dk1"/>
            </a:solidFill>
            <a:prstDash val="solid"/>
            <a:round/>
            <a:headEnd len="med" w="med" type="none"/>
            <a:tailEnd len="med" w="med" type="none"/>
          </a:ln>
        </p:spPr>
      </p:cxnSp>
      <p:cxnSp>
        <p:nvCxnSpPr>
          <p:cNvPr id="305" name="Google Shape;305;p31"/>
          <p:cNvCxnSpPr/>
          <p:nvPr/>
        </p:nvCxnSpPr>
        <p:spPr>
          <a:xfrm>
            <a:off x="8382017" y="3331452"/>
            <a:ext cx="0" cy="505800"/>
          </a:xfrm>
          <a:prstGeom prst="straightConnector1">
            <a:avLst/>
          </a:prstGeom>
          <a:noFill/>
          <a:ln cap="flat" cmpd="sng" w="19050">
            <a:solidFill>
              <a:schemeClr val="dk1"/>
            </a:solidFill>
            <a:prstDash val="solid"/>
            <a:round/>
            <a:headEnd len="med" w="med" type="none"/>
            <a:tailEnd len="med" w="med" type="none"/>
          </a:ln>
        </p:spPr>
      </p:cxnSp>
      <p:cxnSp>
        <p:nvCxnSpPr>
          <p:cNvPr id="306" name="Google Shape;306;p31"/>
          <p:cNvCxnSpPr/>
          <p:nvPr/>
        </p:nvCxnSpPr>
        <p:spPr>
          <a:xfrm>
            <a:off x="567306" y="3331452"/>
            <a:ext cx="0" cy="505800"/>
          </a:xfrm>
          <a:prstGeom prst="straightConnector1">
            <a:avLst/>
          </a:prstGeom>
          <a:noFill/>
          <a:ln cap="flat" cmpd="sng" w="19050">
            <a:solidFill>
              <a:schemeClr val="dk1"/>
            </a:solidFill>
            <a:prstDash val="solid"/>
            <a:round/>
            <a:headEnd len="med" w="med" type="none"/>
            <a:tailEnd len="med" w="med" type="none"/>
          </a:ln>
        </p:spPr>
      </p:cxnSp>
      <p:sp>
        <p:nvSpPr>
          <p:cNvPr id="307" name="Google Shape;307;p31"/>
          <p:cNvSpPr txBox="1"/>
          <p:nvPr>
            <p:ph idx="9" type="body"/>
          </p:nvPr>
        </p:nvSpPr>
        <p:spPr>
          <a:xfrm>
            <a:off x="219725" y="4031189"/>
            <a:ext cx="1489800" cy="3144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sz="800"/>
            </a:lvl1pPr>
            <a:lvl2pPr indent="-279400" lvl="1" marL="914400">
              <a:spcBef>
                <a:spcPts val="0"/>
              </a:spcBef>
              <a:spcAft>
                <a:spcPts val="0"/>
              </a:spcAft>
              <a:buSzPts val="800"/>
              <a:buChar char="○"/>
              <a:defRPr sz="800"/>
            </a:lvl2pPr>
            <a:lvl3pPr indent="-279400" lvl="2" marL="1371600">
              <a:spcBef>
                <a:spcPts val="0"/>
              </a:spcBef>
              <a:spcAft>
                <a:spcPts val="0"/>
              </a:spcAft>
              <a:buSzPts val="800"/>
              <a:buChar char="■"/>
              <a:defRPr sz="800"/>
            </a:lvl3pPr>
            <a:lvl4pPr indent="-279400" lvl="3" marL="1828800">
              <a:spcBef>
                <a:spcPts val="0"/>
              </a:spcBef>
              <a:spcAft>
                <a:spcPts val="0"/>
              </a:spcAft>
              <a:buSzPts val="800"/>
              <a:buChar char="●"/>
              <a:defRPr sz="800"/>
            </a:lvl4pPr>
            <a:lvl5pPr indent="-279400" lvl="4" marL="2286000">
              <a:spcBef>
                <a:spcPts val="0"/>
              </a:spcBef>
              <a:spcAft>
                <a:spcPts val="0"/>
              </a:spcAft>
              <a:buSzPts val="800"/>
              <a:buChar char="○"/>
              <a:defRPr sz="800"/>
            </a:lvl5pPr>
            <a:lvl6pPr indent="-279400" lvl="5" marL="2743200">
              <a:spcBef>
                <a:spcPts val="0"/>
              </a:spcBef>
              <a:spcAft>
                <a:spcPts val="0"/>
              </a:spcAft>
              <a:buSzPts val="800"/>
              <a:buChar char="■"/>
              <a:defRPr sz="800"/>
            </a:lvl6pPr>
            <a:lvl7pPr indent="-279400" lvl="6" marL="3200400">
              <a:spcBef>
                <a:spcPts val="0"/>
              </a:spcBef>
              <a:spcAft>
                <a:spcPts val="0"/>
              </a:spcAft>
              <a:buSzPts val="800"/>
              <a:buChar char="●"/>
              <a:defRPr sz="800"/>
            </a:lvl7pPr>
            <a:lvl8pPr indent="-279400" lvl="7" marL="3657600">
              <a:spcBef>
                <a:spcPts val="0"/>
              </a:spcBef>
              <a:spcAft>
                <a:spcPts val="0"/>
              </a:spcAft>
              <a:buSzPts val="800"/>
              <a:buChar char="○"/>
              <a:defRPr sz="800"/>
            </a:lvl8pPr>
            <a:lvl9pPr indent="-279400" lvl="8" marL="4114800">
              <a:spcBef>
                <a:spcPts val="0"/>
              </a:spcBef>
              <a:spcAft>
                <a:spcPts val="0"/>
              </a:spcAft>
              <a:buSzPts val="800"/>
              <a:buChar char="■"/>
              <a:defRPr sz="800"/>
            </a:lvl9pPr>
          </a:lstStyle>
          <a:p/>
        </p:txBody>
      </p:sp>
      <p:sp>
        <p:nvSpPr>
          <p:cNvPr id="308" name="Google Shape;308;p31"/>
          <p:cNvSpPr txBox="1"/>
          <p:nvPr>
            <p:ph idx="13" type="body"/>
          </p:nvPr>
        </p:nvSpPr>
        <p:spPr>
          <a:xfrm>
            <a:off x="1676863" y="4031189"/>
            <a:ext cx="1489800" cy="3144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sz="800"/>
            </a:lvl1pPr>
            <a:lvl2pPr indent="-279400" lvl="1" marL="914400">
              <a:spcBef>
                <a:spcPts val="0"/>
              </a:spcBef>
              <a:spcAft>
                <a:spcPts val="0"/>
              </a:spcAft>
              <a:buSzPts val="800"/>
              <a:buChar char="○"/>
              <a:defRPr sz="800"/>
            </a:lvl2pPr>
            <a:lvl3pPr indent="-279400" lvl="2" marL="1371600">
              <a:spcBef>
                <a:spcPts val="0"/>
              </a:spcBef>
              <a:spcAft>
                <a:spcPts val="0"/>
              </a:spcAft>
              <a:buSzPts val="800"/>
              <a:buChar char="■"/>
              <a:defRPr sz="800"/>
            </a:lvl3pPr>
            <a:lvl4pPr indent="-279400" lvl="3" marL="1828800">
              <a:spcBef>
                <a:spcPts val="0"/>
              </a:spcBef>
              <a:spcAft>
                <a:spcPts val="0"/>
              </a:spcAft>
              <a:buSzPts val="800"/>
              <a:buChar char="●"/>
              <a:defRPr sz="800"/>
            </a:lvl4pPr>
            <a:lvl5pPr indent="-279400" lvl="4" marL="2286000">
              <a:spcBef>
                <a:spcPts val="0"/>
              </a:spcBef>
              <a:spcAft>
                <a:spcPts val="0"/>
              </a:spcAft>
              <a:buSzPts val="800"/>
              <a:buChar char="○"/>
              <a:defRPr sz="800"/>
            </a:lvl5pPr>
            <a:lvl6pPr indent="-279400" lvl="5" marL="2743200">
              <a:spcBef>
                <a:spcPts val="0"/>
              </a:spcBef>
              <a:spcAft>
                <a:spcPts val="0"/>
              </a:spcAft>
              <a:buSzPts val="800"/>
              <a:buChar char="■"/>
              <a:defRPr sz="800"/>
            </a:lvl6pPr>
            <a:lvl7pPr indent="-279400" lvl="6" marL="3200400">
              <a:spcBef>
                <a:spcPts val="0"/>
              </a:spcBef>
              <a:spcAft>
                <a:spcPts val="0"/>
              </a:spcAft>
              <a:buSzPts val="800"/>
              <a:buChar char="●"/>
              <a:defRPr sz="800"/>
            </a:lvl7pPr>
            <a:lvl8pPr indent="-279400" lvl="7" marL="3657600">
              <a:spcBef>
                <a:spcPts val="0"/>
              </a:spcBef>
              <a:spcAft>
                <a:spcPts val="0"/>
              </a:spcAft>
              <a:buSzPts val="800"/>
              <a:buChar char="○"/>
              <a:defRPr sz="800"/>
            </a:lvl8pPr>
            <a:lvl9pPr indent="-279400" lvl="8" marL="4114800">
              <a:spcBef>
                <a:spcPts val="0"/>
              </a:spcBef>
              <a:spcAft>
                <a:spcPts val="0"/>
              </a:spcAft>
              <a:buSzPts val="800"/>
              <a:buChar char="■"/>
              <a:defRPr sz="800"/>
            </a:lvl9pPr>
          </a:lstStyle>
          <a:p/>
        </p:txBody>
      </p:sp>
      <p:sp>
        <p:nvSpPr>
          <p:cNvPr id="309" name="Google Shape;309;p31"/>
          <p:cNvSpPr txBox="1"/>
          <p:nvPr>
            <p:ph idx="14" type="body"/>
          </p:nvPr>
        </p:nvSpPr>
        <p:spPr>
          <a:xfrm>
            <a:off x="3156254" y="4379255"/>
            <a:ext cx="1489800" cy="3144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sz="800"/>
            </a:lvl1pPr>
            <a:lvl2pPr indent="-279400" lvl="1" marL="914400">
              <a:spcBef>
                <a:spcPts val="0"/>
              </a:spcBef>
              <a:spcAft>
                <a:spcPts val="0"/>
              </a:spcAft>
              <a:buSzPts val="800"/>
              <a:buChar char="○"/>
              <a:defRPr sz="800"/>
            </a:lvl2pPr>
            <a:lvl3pPr indent="-279400" lvl="2" marL="1371600">
              <a:spcBef>
                <a:spcPts val="0"/>
              </a:spcBef>
              <a:spcAft>
                <a:spcPts val="0"/>
              </a:spcAft>
              <a:buSzPts val="800"/>
              <a:buChar char="■"/>
              <a:defRPr sz="800"/>
            </a:lvl3pPr>
            <a:lvl4pPr indent="-279400" lvl="3" marL="1828800">
              <a:spcBef>
                <a:spcPts val="0"/>
              </a:spcBef>
              <a:spcAft>
                <a:spcPts val="0"/>
              </a:spcAft>
              <a:buSzPts val="800"/>
              <a:buChar char="●"/>
              <a:defRPr sz="800"/>
            </a:lvl4pPr>
            <a:lvl5pPr indent="-279400" lvl="4" marL="2286000">
              <a:spcBef>
                <a:spcPts val="0"/>
              </a:spcBef>
              <a:spcAft>
                <a:spcPts val="0"/>
              </a:spcAft>
              <a:buSzPts val="800"/>
              <a:buChar char="○"/>
              <a:defRPr sz="800"/>
            </a:lvl5pPr>
            <a:lvl6pPr indent="-279400" lvl="5" marL="2743200">
              <a:spcBef>
                <a:spcPts val="0"/>
              </a:spcBef>
              <a:spcAft>
                <a:spcPts val="0"/>
              </a:spcAft>
              <a:buSzPts val="800"/>
              <a:buChar char="■"/>
              <a:defRPr sz="800"/>
            </a:lvl6pPr>
            <a:lvl7pPr indent="-279400" lvl="6" marL="3200400">
              <a:spcBef>
                <a:spcPts val="0"/>
              </a:spcBef>
              <a:spcAft>
                <a:spcPts val="0"/>
              </a:spcAft>
              <a:buSzPts val="800"/>
              <a:buChar char="●"/>
              <a:defRPr sz="800"/>
            </a:lvl7pPr>
            <a:lvl8pPr indent="-279400" lvl="7" marL="3657600">
              <a:spcBef>
                <a:spcPts val="0"/>
              </a:spcBef>
              <a:spcAft>
                <a:spcPts val="0"/>
              </a:spcAft>
              <a:buSzPts val="800"/>
              <a:buChar char="○"/>
              <a:defRPr sz="800"/>
            </a:lvl8pPr>
            <a:lvl9pPr indent="-279400" lvl="8" marL="4114800">
              <a:spcBef>
                <a:spcPts val="0"/>
              </a:spcBef>
              <a:spcAft>
                <a:spcPts val="0"/>
              </a:spcAft>
              <a:buSzPts val="800"/>
              <a:buChar char="■"/>
              <a:defRPr sz="800"/>
            </a:lvl9pPr>
          </a:lstStyle>
          <a:p/>
        </p:txBody>
      </p:sp>
      <p:sp>
        <p:nvSpPr>
          <p:cNvPr id="310" name="Google Shape;310;p31"/>
          <p:cNvSpPr txBox="1"/>
          <p:nvPr>
            <p:ph idx="15" type="body"/>
          </p:nvPr>
        </p:nvSpPr>
        <p:spPr>
          <a:xfrm>
            <a:off x="3879515" y="4031189"/>
            <a:ext cx="1489800" cy="3144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sz="800"/>
            </a:lvl1pPr>
            <a:lvl2pPr indent="-279400" lvl="1" marL="914400">
              <a:spcBef>
                <a:spcPts val="0"/>
              </a:spcBef>
              <a:spcAft>
                <a:spcPts val="0"/>
              </a:spcAft>
              <a:buSzPts val="800"/>
              <a:buChar char="○"/>
              <a:defRPr sz="800"/>
            </a:lvl2pPr>
            <a:lvl3pPr indent="-279400" lvl="2" marL="1371600">
              <a:spcBef>
                <a:spcPts val="0"/>
              </a:spcBef>
              <a:spcAft>
                <a:spcPts val="0"/>
              </a:spcAft>
              <a:buSzPts val="800"/>
              <a:buChar char="■"/>
              <a:defRPr sz="800"/>
            </a:lvl3pPr>
            <a:lvl4pPr indent="-279400" lvl="3" marL="1828800">
              <a:spcBef>
                <a:spcPts val="0"/>
              </a:spcBef>
              <a:spcAft>
                <a:spcPts val="0"/>
              </a:spcAft>
              <a:buSzPts val="800"/>
              <a:buChar char="●"/>
              <a:defRPr sz="800"/>
            </a:lvl4pPr>
            <a:lvl5pPr indent="-279400" lvl="4" marL="2286000">
              <a:spcBef>
                <a:spcPts val="0"/>
              </a:spcBef>
              <a:spcAft>
                <a:spcPts val="0"/>
              </a:spcAft>
              <a:buSzPts val="800"/>
              <a:buChar char="○"/>
              <a:defRPr sz="800"/>
            </a:lvl5pPr>
            <a:lvl6pPr indent="-279400" lvl="5" marL="2743200">
              <a:spcBef>
                <a:spcPts val="0"/>
              </a:spcBef>
              <a:spcAft>
                <a:spcPts val="0"/>
              </a:spcAft>
              <a:buSzPts val="800"/>
              <a:buChar char="■"/>
              <a:defRPr sz="800"/>
            </a:lvl6pPr>
            <a:lvl7pPr indent="-279400" lvl="6" marL="3200400">
              <a:spcBef>
                <a:spcPts val="0"/>
              </a:spcBef>
              <a:spcAft>
                <a:spcPts val="0"/>
              </a:spcAft>
              <a:buSzPts val="800"/>
              <a:buChar char="●"/>
              <a:defRPr sz="800"/>
            </a:lvl7pPr>
            <a:lvl8pPr indent="-279400" lvl="7" marL="3657600">
              <a:spcBef>
                <a:spcPts val="0"/>
              </a:spcBef>
              <a:spcAft>
                <a:spcPts val="0"/>
              </a:spcAft>
              <a:buSzPts val="800"/>
              <a:buChar char="○"/>
              <a:defRPr sz="800"/>
            </a:lvl8pPr>
            <a:lvl9pPr indent="-279400" lvl="8" marL="4114800">
              <a:spcBef>
                <a:spcPts val="0"/>
              </a:spcBef>
              <a:spcAft>
                <a:spcPts val="0"/>
              </a:spcAft>
              <a:buSzPts val="800"/>
              <a:buChar char="■"/>
              <a:defRPr sz="800"/>
            </a:lvl9pPr>
          </a:lstStyle>
          <a:p/>
        </p:txBody>
      </p:sp>
      <p:sp>
        <p:nvSpPr>
          <p:cNvPr id="311" name="Google Shape;311;p31"/>
          <p:cNvSpPr txBox="1"/>
          <p:nvPr>
            <p:ph idx="16" type="body"/>
          </p:nvPr>
        </p:nvSpPr>
        <p:spPr>
          <a:xfrm>
            <a:off x="5835342" y="4031189"/>
            <a:ext cx="1489800" cy="3144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sz="800"/>
            </a:lvl1pPr>
            <a:lvl2pPr indent="-279400" lvl="1" marL="914400">
              <a:spcBef>
                <a:spcPts val="0"/>
              </a:spcBef>
              <a:spcAft>
                <a:spcPts val="0"/>
              </a:spcAft>
              <a:buSzPts val="800"/>
              <a:buChar char="○"/>
              <a:defRPr sz="800"/>
            </a:lvl2pPr>
            <a:lvl3pPr indent="-279400" lvl="2" marL="1371600">
              <a:spcBef>
                <a:spcPts val="0"/>
              </a:spcBef>
              <a:spcAft>
                <a:spcPts val="0"/>
              </a:spcAft>
              <a:buSzPts val="800"/>
              <a:buChar char="■"/>
              <a:defRPr sz="800"/>
            </a:lvl3pPr>
            <a:lvl4pPr indent="-279400" lvl="3" marL="1828800">
              <a:spcBef>
                <a:spcPts val="0"/>
              </a:spcBef>
              <a:spcAft>
                <a:spcPts val="0"/>
              </a:spcAft>
              <a:buSzPts val="800"/>
              <a:buChar char="●"/>
              <a:defRPr sz="800"/>
            </a:lvl4pPr>
            <a:lvl5pPr indent="-279400" lvl="4" marL="2286000">
              <a:spcBef>
                <a:spcPts val="0"/>
              </a:spcBef>
              <a:spcAft>
                <a:spcPts val="0"/>
              </a:spcAft>
              <a:buSzPts val="800"/>
              <a:buChar char="○"/>
              <a:defRPr sz="800"/>
            </a:lvl5pPr>
            <a:lvl6pPr indent="-279400" lvl="5" marL="2743200">
              <a:spcBef>
                <a:spcPts val="0"/>
              </a:spcBef>
              <a:spcAft>
                <a:spcPts val="0"/>
              </a:spcAft>
              <a:buSzPts val="800"/>
              <a:buChar char="■"/>
              <a:defRPr sz="800"/>
            </a:lvl6pPr>
            <a:lvl7pPr indent="-279400" lvl="6" marL="3200400">
              <a:spcBef>
                <a:spcPts val="0"/>
              </a:spcBef>
              <a:spcAft>
                <a:spcPts val="0"/>
              </a:spcAft>
              <a:buSzPts val="800"/>
              <a:buChar char="●"/>
              <a:defRPr sz="800"/>
            </a:lvl7pPr>
            <a:lvl8pPr indent="-279400" lvl="7" marL="3657600">
              <a:spcBef>
                <a:spcPts val="0"/>
              </a:spcBef>
              <a:spcAft>
                <a:spcPts val="0"/>
              </a:spcAft>
              <a:buSzPts val="800"/>
              <a:buChar char="○"/>
              <a:defRPr sz="800"/>
            </a:lvl8pPr>
            <a:lvl9pPr indent="-279400" lvl="8" marL="4114800">
              <a:spcBef>
                <a:spcPts val="0"/>
              </a:spcBef>
              <a:spcAft>
                <a:spcPts val="0"/>
              </a:spcAft>
              <a:buSzPts val="800"/>
              <a:buChar char="■"/>
              <a:defRPr sz="800"/>
            </a:lvl9pPr>
          </a:lstStyle>
          <a:p/>
        </p:txBody>
      </p:sp>
      <p:sp>
        <p:nvSpPr>
          <p:cNvPr id="312" name="Google Shape;312;p31"/>
          <p:cNvSpPr txBox="1"/>
          <p:nvPr>
            <p:ph idx="17" type="body"/>
          </p:nvPr>
        </p:nvSpPr>
        <p:spPr>
          <a:xfrm>
            <a:off x="7300272" y="4031189"/>
            <a:ext cx="1489800" cy="3144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sz="800"/>
            </a:lvl1pPr>
            <a:lvl2pPr indent="-279400" lvl="1" marL="914400">
              <a:spcBef>
                <a:spcPts val="0"/>
              </a:spcBef>
              <a:spcAft>
                <a:spcPts val="0"/>
              </a:spcAft>
              <a:buSzPts val="800"/>
              <a:buChar char="○"/>
              <a:defRPr sz="800"/>
            </a:lvl2pPr>
            <a:lvl3pPr indent="-279400" lvl="2" marL="1371600">
              <a:spcBef>
                <a:spcPts val="0"/>
              </a:spcBef>
              <a:spcAft>
                <a:spcPts val="0"/>
              </a:spcAft>
              <a:buSzPts val="800"/>
              <a:buChar char="■"/>
              <a:defRPr sz="800"/>
            </a:lvl3pPr>
            <a:lvl4pPr indent="-279400" lvl="3" marL="1828800">
              <a:spcBef>
                <a:spcPts val="0"/>
              </a:spcBef>
              <a:spcAft>
                <a:spcPts val="0"/>
              </a:spcAft>
              <a:buSzPts val="800"/>
              <a:buChar char="●"/>
              <a:defRPr sz="800"/>
            </a:lvl4pPr>
            <a:lvl5pPr indent="-279400" lvl="4" marL="2286000">
              <a:spcBef>
                <a:spcPts val="0"/>
              </a:spcBef>
              <a:spcAft>
                <a:spcPts val="0"/>
              </a:spcAft>
              <a:buSzPts val="800"/>
              <a:buChar char="○"/>
              <a:defRPr sz="800"/>
            </a:lvl5pPr>
            <a:lvl6pPr indent="-279400" lvl="5" marL="2743200">
              <a:spcBef>
                <a:spcPts val="0"/>
              </a:spcBef>
              <a:spcAft>
                <a:spcPts val="0"/>
              </a:spcAft>
              <a:buSzPts val="800"/>
              <a:buChar char="■"/>
              <a:defRPr sz="800"/>
            </a:lvl6pPr>
            <a:lvl7pPr indent="-279400" lvl="6" marL="3200400">
              <a:spcBef>
                <a:spcPts val="0"/>
              </a:spcBef>
              <a:spcAft>
                <a:spcPts val="0"/>
              </a:spcAft>
              <a:buSzPts val="800"/>
              <a:buChar char="●"/>
              <a:defRPr sz="800"/>
            </a:lvl7pPr>
            <a:lvl8pPr indent="-279400" lvl="7" marL="3657600">
              <a:spcBef>
                <a:spcPts val="0"/>
              </a:spcBef>
              <a:spcAft>
                <a:spcPts val="0"/>
              </a:spcAft>
              <a:buSzPts val="800"/>
              <a:buChar char="○"/>
              <a:defRPr sz="800"/>
            </a:lvl8pPr>
            <a:lvl9pPr indent="-279400" lvl="8" marL="4114800">
              <a:spcBef>
                <a:spcPts val="0"/>
              </a:spcBef>
              <a:spcAft>
                <a:spcPts val="0"/>
              </a:spcAft>
              <a:buSzPts val="800"/>
              <a:buChar char="■"/>
              <a:defRPr sz="800"/>
            </a:lvl9pPr>
          </a:lstStyle>
          <a:p/>
        </p:txBody>
      </p:sp>
      <p:sp>
        <p:nvSpPr>
          <p:cNvPr id="313" name="Google Shape;313;p31"/>
          <p:cNvSpPr txBox="1"/>
          <p:nvPr>
            <p:ph idx="18" type="body"/>
          </p:nvPr>
        </p:nvSpPr>
        <p:spPr>
          <a:xfrm>
            <a:off x="5213426" y="4379255"/>
            <a:ext cx="1489800" cy="3144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sz="800"/>
            </a:lvl1pPr>
            <a:lvl2pPr indent="-279400" lvl="1" marL="914400">
              <a:spcBef>
                <a:spcPts val="0"/>
              </a:spcBef>
              <a:spcAft>
                <a:spcPts val="0"/>
              </a:spcAft>
              <a:buSzPts val="800"/>
              <a:buChar char="○"/>
              <a:defRPr sz="800"/>
            </a:lvl2pPr>
            <a:lvl3pPr indent="-279400" lvl="2" marL="1371600">
              <a:spcBef>
                <a:spcPts val="0"/>
              </a:spcBef>
              <a:spcAft>
                <a:spcPts val="0"/>
              </a:spcAft>
              <a:buSzPts val="800"/>
              <a:buChar char="■"/>
              <a:defRPr sz="800"/>
            </a:lvl3pPr>
            <a:lvl4pPr indent="-279400" lvl="3" marL="1828800">
              <a:spcBef>
                <a:spcPts val="0"/>
              </a:spcBef>
              <a:spcAft>
                <a:spcPts val="0"/>
              </a:spcAft>
              <a:buSzPts val="800"/>
              <a:buChar char="●"/>
              <a:defRPr sz="800"/>
            </a:lvl4pPr>
            <a:lvl5pPr indent="-279400" lvl="4" marL="2286000">
              <a:spcBef>
                <a:spcPts val="0"/>
              </a:spcBef>
              <a:spcAft>
                <a:spcPts val="0"/>
              </a:spcAft>
              <a:buSzPts val="800"/>
              <a:buChar char="○"/>
              <a:defRPr sz="800"/>
            </a:lvl5pPr>
            <a:lvl6pPr indent="-279400" lvl="5" marL="2743200">
              <a:spcBef>
                <a:spcPts val="0"/>
              </a:spcBef>
              <a:spcAft>
                <a:spcPts val="0"/>
              </a:spcAft>
              <a:buSzPts val="800"/>
              <a:buChar char="■"/>
              <a:defRPr sz="800"/>
            </a:lvl6pPr>
            <a:lvl7pPr indent="-279400" lvl="6" marL="3200400">
              <a:spcBef>
                <a:spcPts val="0"/>
              </a:spcBef>
              <a:spcAft>
                <a:spcPts val="0"/>
              </a:spcAft>
              <a:buSzPts val="800"/>
              <a:buChar char="●"/>
              <a:defRPr sz="800"/>
            </a:lvl7pPr>
            <a:lvl8pPr indent="-279400" lvl="7" marL="3657600">
              <a:spcBef>
                <a:spcPts val="0"/>
              </a:spcBef>
              <a:spcAft>
                <a:spcPts val="0"/>
              </a:spcAft>
              <a:buSzPts val="800"/>
              <a:buChar char="○"/>
              <a:defRPr sz="800"/>
            </a:lvl8pPr>
            <a:lvl9pPr indent="-279400" lvl="8" marL="4114800">
              <a:spcBef>
                <a:spcPts val="0"/>
              </a:spcBef>
              <a:spcAft>
                <a:spcPts val="0"/>
              </a:spcAft>
              <a:buSzPts val="800"/>
              <a:buChar char="■"/>
              <a:defRPr sz="800"/>
            </a:lvl9pPr>
          </a:lstStyle>
          <a:p/>
        </p:txBody>
      </p:sp>
      <p:sp>
        <p:nvSpPr>
          <p:cNvPr id="314" name="Google Shape;314;p31"/>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15" name="Google Shape;315;p31"/>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316" name="Google Shape;316;p31"/>
          <p:cNvSpPr/>
          <p:nvPr/>
        </p:nvSpPr>
        <p:spPr>
          <a:xfrm>
            <a:off x="301794" y="301050"/>
            <a:ext cx="6609300" cy="606600"/>
          </a:xfrm>
          <a:prstGeom prst="rect">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17" name="Google Shape;317;p31"/>
          <p:cNvSpPr txBox="1"/>
          <p:nvPr>
            <p:ph type="title"/>
          </p:nvPr>
        </p:nvSpPr>
        <p:spPr>
          <a:xfrm>
            <a:off x="279173" y="338025"/>
            <a:ext cx="6582300" cy="6753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amp;A/Outro Slide">
  <p:cSld name="TITLE_3_1_1_1_1_1_1_1_1_1_1_1_1_1_1">
    <p:spTree>
      <p:nvGrpSpPr>
        <p:cNvPr id="318" name="Shape 318"/>
        <p:cNvGrpSpPr/>
        <p:nvPr/>
      </p:nvGrpSpPr>
      <p:grpSpPr>
        <a:xfrm>
          <a:off x="0" y="0"/>
          <a:ext cx="0" cy="0"/>
          <a:chOff x="0" y="0"/>
          <a:chExt cx="0" cy="0"/>
        </a:xfrm>
      </p:grpSpPr>
      <p:sp>
        <p:nvSpPr>
          <p:cNvPr id="319" name="Google Shape;319;p32"/>
          <p:cNvSpPr/>
          <p:nvPr/>
        </p:nvSpPr>
        <p:spPr>
          <a:xfrm>
            <a:off x="4316871" y="2841579"/>
            <a:ext cx="1052100" cy="1086900"/>
          </a:xfrm>
          <a:prstGeom prst="rect">
            <a:avLst/>
          </a:prstGeom>
          <a:solidFill>
            <a:schemeClr val="accent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20" name="Google Shape;320;p32"/>
          <p:cNvSpPr/>
          <p:nvPr/>
        </p:nvSpPr>
        <p:spPr>
          <a:xfrm>
            <a:off x="2213760" y="2848150"/>
            <a:ext cx="2101800" cy="5433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21" name="Google Shape;321;p32"/>
          <p:cNvSpPr/>
          <p:nvPr/>
        </p:nvSpPr>
        <p:spPr>
          <a:xfrm>
            <a:off x="1172300" y="1208200"/>
            <a:ext cx="3146100" cy="1639800"/>
          </a:xfrm>
          <a:prstGeom prst="rect">
            <a:avLst/>
          </a:prstGeom>
          <a:solidFill>
            <a:schemeClr val="accen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22" name="Google Shape;322;p32"/>
          <p:cNvSpPr txBox="1"/>
          <p:nvPr>
            <p:ph type="title"/>
          </p:nvPr>
        </p:nvSpPr>
        <p:spPr>
          <a:xfrm>
            <a:off x="1172300" y="1208200"/>
            <a:ext cx="3146100" cy="1639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7200"/>
              <a:buNone/>
              <a:defRPr sz="7200"/>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p:txBody>
      </p:sp>
      <p:sp>
        <p:nvSpPr>
          <p:cNvPr id="323" name="Google Shape;323;p32"/>
          <p:cNvSpPr/>
          <p:nvPr/>
        </p:nvSpPr>
        <p:spPr>
          <a:xfrm>
            <a:off x="4316873" y="2300152"/>
            <a:ext cx="528900" cy="543300"/>
          </a:xfrm>
          <a:prstGeom prst="rect">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24" name="Google Shape;324;p32"/>
          <p:cNvSpPr txBox="1"/>
          <p:nvPr>
            <p:ph idx="2" type="title"/>
          </p:nvPr>
        </p:nvSpPr>
        <p:spPr>
          <a:xfrm>
            <a:off x="4316875" y="2841575"/>
            <a:ext cx="1052100" cy="1086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7200"/>
              <a:buNone/>
              <a:defRPr sz="7200"/>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p:txBody>
      </p:sp>
      <p:sp>
        <p:nvSpPr>
          <p:cNvPr id="325" name="Google Shape;325;p32"/>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26" name="Google Shape;326;p32"/>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CUSTOM_20">
    <p:spTree>
      <p:nvGrpSpPr>
        <p:cNvPr id="327" name="Shape 327"/>
        <p:cNvGrpSpPr/>
        <p:nvPr/>
      </p:nvGrpSpPr>
      <p:grpSpPr>
        <a:xfrm>
          <a:off x="0" y="0"/>
          <a:ext cx="0" cy="0"/>
          <a:chOff x="0" y="0"/>
          <a:chExt cx="0" cy="0"/>
        </a:xfrm>
      </p:grpSpPr>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CUSTOM_2">
    <p:spTree>
      <p:nvGrpSpPr>
        <p:cNvPr id="328" name="Shape 328"/>
        <p:cNvGrpSpPr/>
        <p:nvPr/>
      </p:nvGrpSpPr>
      <p:grpSpPr>
        <a:xfrm>
          <a:off x="0" y="0"/>
          <a:ext cx="0" cy="0"/>
          <a:chOff x="0" y="0"/>
          <a:chExt cx="0" cy="0"/>
        </a:xfrm>
      </p:grpSpPr>
      <p:sp>
        <p:nvSpPr>
          <p:cNvPr id="329" name="Google Shape;329;p34"/>
          <p:cNvSpPr/>
          <p:nvPr/>
        </p:nvSpPr>
        <p:spPr>
          <a:xfrm>
            <a:off x="1822200" y="1536600"/>
            <a:ext cx="4986900" cy="10812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30" name="Google Shape;330;p34"/>
          <p:cNvSpPr txBox="1"/>
          <p:nvPr>
            <p:ph type="title"/>
          </p:nvPr>
        </p:nvSpPr>
        <p:spPr>
          <a:xfrm>
            <a:off x="1822300" y="1548425"/>
            <a:ext cx="4986900" cy="7107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31" name="Google Shape;331;p34"/>
          <p:cNvSpPr/>
          <p:nvPr/>
        </p:nvSpPr>
        <p:spPr>
          <a:xfrm>
            <a:off x="4655406" y="2617800"/>
            <a:ext cx="2159400" cy="989100"/>
          </a:xfrm>
          <a:prstGeom prst="rect">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32" name="Google Shape;332;p34"/>
          <p:cNvSpPr txBox="1"/>
          <p:nvPr>
            <p:ph idx="1" type="subTitle"/>
          </p:nvPr>
        </p:nvSpPr>
        <p:spPr>
          <a:xfrm>
            <a:off x="4649825" y="2625603"/>
            <a:ext cx="2159400" cy="4881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3" name="Google Shape;333;p34"/>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34" name="Google Shape;334;p34"/>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CUSTOM_3">
    <p:spTree>
      <p:nvGrpSpPr>
        <p:cNvPr id="335" name="Shape 335"/>
        <p:cNvGrpSpPr/>
        <p:nvPr/>
      </p:nvGrpSpPr>
      <p:grpSpPr>
        <a:xfrm>
          <a:off x="0" y="0"/>
          <a:ext cx="0" cy="0"/>
          <a:chOff x="0" y="0"/>
          <a:chExt cx="0" cy="0"/>
        </a:xfrm>
      </p:grpSpPr>
      <p:sp>
        <p:nvSpPr>
          <p:cNvPr id="336" name="Google Shape;336;p35"/>
          <p:cNvSpPr/>
          <p:nvPr/>
        </p:nvSpPr>
        <p:spPr>
          <a:xfrm>
            <a:off x="1172300" y="1667975"/>
            <a:ext cx="5841600" cy="16398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37" name="Google Shape;337;p35"/>
          <p:cNvSpPr/>
          <p:nvPr/>
        </p:nvSpPr>
        <p:spPr>
          <a:xfrm>
            <a:off x="7013875" y="2761675"/>
            <a:ext cx="594000" cy="543300"/>
          </a:xfrm>
          <a:prstGeom prst="rect">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38" name="Google Shape;338;p35"/>
          <p:cNvSpPr txBox="1"/>
          <p:nvPr>
            <p:ph type="title"/>
          </p:nvPr>
        </p:nvSpPr>
        <p:spPr>
          <a:xfrm>
            <a:off x="1195425" y="1741825"/>
            <a:ext cx="5616600" cy="17337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39" name="Google Shape;339;p35"/>
          <p:cNvSpPr/>
          <p:nvPr/>
        </p:nvSpPr>
        <p:spPr>
          <a:xfrm>
            <a:off x="643300" y="1667975"/>
            <a:ext cx="528900" cy="528900"/>
          </a:xfrm>
          <a:prstGeom prst="rect">
            <a:avLst/>
          </a:prstGeom>
          <a:solidFill>
            <a:schemeClr val="accent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40" name="Google Shape;340;p35"/>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41" name="Google Shape;341;p35"/>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CUSTOM_4_1">
    <p:spTree>
      <p:nvGrpSpPr>
        <p:cNvPr id="342" name="Shape 342"/>
        <p:cNvGrpSpPr/>
        <p:nvPr/>
      </p:nvGrpSpPr>
      <p:grpSpPr>
        <a:xfrm>
          <a:off x="0" y="0"/>
          <a:ext cx="0" cy="0"/>
          <a:chOff x="0" y="0"/>
          <a:chExt cx="0" cy="0"/>
        </a:xfrm>
      </p:grpSpPr>
      <p:sp>
        <p:nvSpPr>
          <p:cNvPr id="343" name="Google Shape;343;p36"/>
          <p:cNvSpPr/>
          <p:nvPr/>
        </p:nvSpPr>
        <p:spPr>
          <a:xfrm>
            <a:off x="298300" y="1213300"/>
            <a:ext cx="3455100" cy="3260400"/>
          </a:xfrm>
          <a:prstGeom prst="rect">
            <a:avLst/>
          </a:prstGeom>
          <a:solidFill>
            <a:schemeClr val="accent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44" name="Google Shape;344;p36"/>
          <p:cNvSpPr txBox="1"/>
          <p:nvPr>
            <p:ph idx="1" type="body"/>
          </p:nvPr>
        </p:nvSpPr>
        <p:spPr>
          <a:xfrm>
            <a:off x="377800" y="1370375"/>
            <a:ext cx="3296100" cy="2922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45" name="Google Shape;345;p36"/>
          <p:cNvSpPr/>
          <p:nvPr/>
        </p:nvSpPr>
        <p:spPr>
          <a:xfrm>
            <a:off x="3753400" y="1213300"/>
            <a:ext cx="3455100" cy="3260400"/>
          </a:xfrm>
          <a:prstGeom prst="rect">
            <a:avLst/>
          </a:prstGeom>
          <a:solidFill>
            <a:schemeClr val="accen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46" name="Google Shape;346;p36"/>
          <p:cNvSpPr txBox="1"/>
          <p:nvPr>
            <p:ph idx="2" type="body"/>
          </p:nvPr>
        </p:nvSpPr>
        <p:spPr>
          <a:xfrm>
            <a:off x="3832900" y="1370375"/>
            <a:ext cx="3296100" cy="2922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47" name="Google Shape;347;p36"/>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48" name="Google Shape;348;p36"/>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349" name="Google Shape;349;p36"/>
          <p:cNvSpPr/>
          <p:nvPr/>
        </p:nvSpPr>
        <p:spPr>
          <a:xfrm>
            <a:off x="298300" y="301050"/>
            <a:ext cx="5585100" cy="6066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50" name="Google Shape;350;p36"/>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CUSTOM_4_1_1">
    <p:spTree>
      <p:nvGrpSpPr>
        <p:cNvPr id="351" name="Shape 351"/>
        <p:cNvGrpSpPr/>
        <p:nvPr/>
      </p:nvGrpSpPr>
      <p:grpSpPr>
        <a:xfrm>
          <a:off x="0" y="0"/>
          <a:ext cx="0" cy="0"/>
          <a:chOff x="0" y="0"/>
          <a:chExt cx="0" cy="0"/>
        </a:xfrm>
      </p:grpSpPr>
      <p:sp>
        <p:nvSpPr>
          <p:cNvPr id="352" name="Google Shape;352;p37"/>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53" name="Google Shape;353;p37"/>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354" name="Google Shape;354;p37"/>
          <p:cNvSpPr/>
          <p:nvPr/>
        </p:nvSpPr>
        <p:spPr>
          <a:xfrm>
            <a:off x="298300" y="301050"/>
            <a:ext cx="5585100" cy="606600"/>
          </a:xfrm>
          <a:prstGeom prst="rect">
            <a:avLst/>
          </a:prstGeom>
          <a:solidFill>
            <a:schemeClr val="accent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55" name="Google Shape;355;p37"/>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CUSTOM_5">
    <p:spTree>
      <p:nvGrpSpPr>
        <p:cNvPr id="356" name="Shape 356"/>
        <p:cNvGrpSpPr/>
        <p:nvPr/>
      </p:nvGrpSpPr>
      <p:grpSpPr>
        <a:xfrm>
          <a:off x="0" y="0"/>
          <a:ext cx="0" cy="0"/>
          <a:chOff x="0" y="0"/>
          <a:chExt cx="0" cy="0"/>
        </a:xfrm>
      </p:grpSpPr>
      <p:sp>
        <p:nvSpPr>
          <p:cNvPr id="357" name="Google Shape;357;p38"/>
          <p:cNvSpPr/>
          <p:nvPr/>
        </p:nvSpPr>
        <p:spPr>
          <a:xfrm>
            <a:off x="298862" y="1213300"/>
            <a:ext cx="4204200" cy="32604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58" name="Google Shape;358;p38"/>
          <p:cNvSpPr txBox="1"/>
          <p:nvPr>
            <p:ph idx="1" type="body"/>
          </p:nvPr>
        </p:nvSpPr>
        <p:spPr>
          <a:xfrm>
            <a:off x="370550" y="1290925"/>
            <a:ext cx="4060800" cy="30723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59" name="Google Shape;359;p38"/>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60" name="Google Shape;360;p38"/>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361" name="Google Shape;361;p38"/>
          <p:cNvSpPr/>
          <p:nvPr/>
        </p:nvSpPr>
        <p:spPr>
          <a:xfrm>
            <a:off x="298300" y="301050"/>
            <a:ext cx="4236300" cy="6066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62" name="Google Shape;362;p38"/>
          <p:cNvSpPr txBox="1"/>
          <p:nvPr>
            <p:ph type="title"/>
          </p:nvPr>
        </p:nvSpPr>
        <p:spPr>
          <a:xfrm>
            <a:off x="279177" y="338025"/>
            <a:ext cx="4204200" cy="6753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CUSTOM_6">
    <p:spTree>
      <p:nvGrpSpPr>
        <p:cNvPr id="363" name="Shape 363"/>
        <p:cNvGrpSpPr/>
        <p:nvPr/>
      </p:nvGrpSpPr>
      <p:grpSpPr>
        <a:xfrm>
          <a:off x="0" y="0"/>
          <a:ext cx="0" cy="0"/>
          <a:chOff x="0" y="0"/>
          <a:chExt cx="0" cy="0"/>
        </a:xfrm>
      </p:grpSpPr>
      <p:sp>
        <p:nvSpPr>
          <p:cNvPr id="364" name="Google Shape;364;p39"/>
          <p:cNvSpPr/>
          <p:nvPr/>
        </p:nvSpPr>
        <p:spPr>
          <a:xfrm>
            <a:off x="1172300" y="1667975"/>
            <a:ext cx="5841600" cy="1639800"/>
          </a:xfrm>
          <a:prstGeom prst="rect">
            <a:avLst/>
          </a:prstGeom>
          <a:solidFill>
            <a:schemeClr val="accent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65" name="Google Shape;365;p39"/>
          <p:cNvSpPr/>
          <p:nvPr/>
        </p:nvSpPr>
        <p:spPr>
          <a:xfrm>
            <a:off x="7013875" y="2761675"/>
            <a:ext cx="594000" cy="543300"/>
          </a:xfrm>
          <a:prstGeom prst="rect">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66" name="Google Shape;366;p39"/>
          <p:cNvSpPr txBox="1"/>
          <p:nvPr>
            <p:ph type="title"/>
          </p:nvPr>
        </p:nvSpPr>
        <p:spPr>
          <a:xfrm>
            <a:off x="1195425" y="1741825"/>
            <a:ext cx="5616600" cy="17337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67" name="Google Shape;367;p39"/>
          <p:cNvSpPr/>
          <p:nvPr/>
        </p:nvSpPr>
        <p:spPr>
          <a:xfrm>
            <a:off x="643300" y="1667975"/>
            <a:ext cx="528900" cy="5289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68" name="Google Shape;368;p39"/>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69" name="Google Shape;369;p39"/>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CUSTOM_7">
    <p:spTree>
      <p:nvGrpSpPr>
        <p:cNvPr id="370" name="Shape 370"/>
        <p:cNvGrpSpPr/>
        <p:nvPr/>
      </p:nvGrpSpPr>
      <p:grpSpPr>
        <a:xfrm>
          <a:off x="0" y="0"/>
          <a:ext cx="0" cy="0"/>
          <a:chOff x="0" y="0"/>
          <a:chExt cx="0" cy="0"/>
        </a:xfrm>
      </p:grpSpPr>
      <p:sp>
        <p:nvSpPr>
          <p:cNvPr id="371" name="Google Shape;371;p40"/>
          <p:cNvSpPr/>
          <p:nvPr/>
        </p:nvSpPr>
        <p:spPr>
          <a:xfrm>
            <a:off x="1172300" y="2775600"/>
            <a:ext cx="2953200" cy="8907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72" name="Google Shape;372;p40"/>
          <p:cNvSpPr/>
          <p:nvPr/>
        </p:nvSpPr>
        <p:spPr>
          <a:xfrm>
            <a:off x="1172300" y="1477197"/>
            <a:ext cx="5841600" cy="1298400"/>
          </a:xfrm>
          <a:prstGeom prst="rect">
            <a:avLst/>
          </a:prstGeom>
          <a:solidFill>
            <a:schemeClr val="accen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73" name="Google Shape;373;p40"/>
          <p:cNvSpPr/>
          <p:nvPr/>
        </p:nvSpPr>
        <p:spPr>
          <a:xfrm>
            <a:off x="4125500" y="2775588"/>
            <a:ext cx="594000" cy="543300"/>
          </a:xfrm>
          <a:prstGeom prst="rect">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74" name="Google Shape;374;p40"/>
          <p:cNvSpPr txBox="1"/>
          <p:nvPr>
            <p:ph type="title"/>
          </p:nvPr>
        </p:nvSpPr>
        <p:spPr>
          <a:xfrm>
            <a:off x="1227050" y="1551048"/>
            <a:ext cx="5732100" cy="11715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75" name="Google Shape;375;p40"/>
          <p:cNvSpPr txBox="1"/>
          <p:nvPr>
            <p:ph idx="1" type="subTitle"/>
          </p:nvPr>
        </p:nvSpPr>
        <p:spPr>
          <a:xfrm>
            <a:off x="1240100" y="2837775"/>
            <a:ext cx="2832300" cy="7476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6" name="Google Shape;376;p40"/>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77" name="Google Shape;377;p40"/>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a:buNone/>
              <a:defRPr>
                <a:solidFill>
                  <a:schemeClr val="dk1"/>
                </a:solidFill>
              </a:defRPr>
            </a:lvl1pPr>
            <a:lvl2pPr lvl="1">
              <a:buNone/>
              <a:defRPr>
                <a:solidFill>
                  <a:schemeClr val="dk1"/>
                </a:solidFill>
              </a:defRPr>
            </a:lvl2pPr>
            <a:lvl3pPr lvl="2">
              <a:buNone/>
              <a:defRPr>
                <a:solidFill>
                  <a:schemeClr val="dk1"/>
                </a:solidFill>
              </a:defRPr>
            </a:lvl3pPr>
            <a:lvl4pPr lvl="3">
              <a:buNone/>
              <a:defRPr>
                <a:solidFill>
                  <a:schemeClr val="dk1"/>
                </a:solidFill>
              </a:defRPr>
            </a:lvl4pPr>
            <a:lvl5pPr lvl="4">
              <a:buNone/>
              <a:defRPr>
                <a:solidFill>
                  <a:schemeClr val="dk1"/>
                </a:solidFill>
              </a:defRPr>
            </a:lvl5pPr>
            <a:lvl6pPr lvl="5">
              <a:buNone/>
              <a:defRPr>
                <a:solidFill>
                  <a:schemeClr val="dk1"/>
                </a:solidFill>
              </a:defRPr>
            </a:lvl6pPr>
            <a:lvl7pPr lvl="6">
              <a:buNone/>
              <a:defRPr>
                <a:solidFill>
                  <a:schemeClr val="dk1"/>
                </a:solidFill>
              </a:defRPr>
            </a:lvl7pPr>
            <a:lvl8pPr lvl="7">
              <a:buNone/>
              <a:defRPr>
                <a:solidFill>
                  <a:schemeClr val="dk1"/>
                </a:solidFill>
              </a:defRPr>
            </a:lvl8pPr>
            <a:lvl9pPr lvl="8">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378" name="Google Shape;378;p40"/>
          <p:cNvSpPr txBox="1"/>
          <p:nvPr>
            <p:ph idx="2" type="body"/>
          </p:nvPr>
        </p:nvSpPr>
        <p:spPr>
          <a:xfrm>
            <a:off x="1187325" y="3840875"/>
            <a:ext cx="6892800" cy="1014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USTOM_8">
    <p:spTree>
      <p:nvGrpSpPr>
        <p:cNvPr id="379" name="Shape 379"/>
        <p:cNvGrpSpPr/>
        <p:nvPr/>
      </p:nvGrpSpPr>
      <p:grpSpPr>
        <a:xfrm>
          <a:off x="0" y="0"/>
          <a:ext cx="0" cy="0"/>
          <a:chOff x="0" y="0"/>
          <a:chExt cx="0" cy="0"/>
        </a:xfrm>
      </p:grpSpPr>
      <p:sp>
        <p:nvSpPr>
          <p:cNvPr id="380" name="Google Shape;380;p41"/>
          <p:cNvSpPr txBox="1"/>
          <p:nvPr>
            <p:ph idx="1" type="body"/>
          </p:nvPr>
        </p:nvSpPr>
        <p:spPr>
          <a:xfrm>
            <a:off x="333900" y="1202400"/>
            <a:ext cx="4060800" cy="27387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81" name="Google Shape;381;p41"/>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82" name="Google Shape;382;p41"/>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CUSTOM_9">
    <p:spTree>
      <p:nvGrpSpPr>
        <p:cNvPr id="383" name="Shape 383"/>
        <p:cNvGrpSpPr/>
        <p:nvPr/>
      </p:nvGrpSpPr>
      <p:grpSpPr>
        <a:xfrm>
          <a:off x="0" y="0"/>
          <a:ext cx="0" cy="0"/>
          <a:chOff x="0" y="0"/>
          <a:chExt cx="0" cy="0"/>
        </a:xfrm>
      </p:grpSpPr>
      <p:sp>
        <p:nvSpPr>
          <p:cNvPr id="384" name="Google Shape;384;p42"/>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85" name="Google Shape;385;p42"/>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386" name="Google Shape;386;p42"/>
          <p:cNvSpPr/>
          <p:nvPr/>
        </p:nvSpPr>
        <p:spPr>
          <a:xfrm>
            <a:off x="298300" y="301050"/>
            <a:ext cx="5585100" cy="6066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87" name="Google Shape;387;p42"/>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88" name="Google Shape;388;p42"/>
          <p:cNvSpPr txBox="1"/>
          <p:nvPr>
            <p:ph idx="1" type="body"/>
          </p:nvPr>
        </p:nvSpPr>
        <p:spPr>
          <a:xfrm>
            <a:off x="333900" y="1202400"/>
            <a:ext cx="4060800" cy="27387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CUSTOM_10">
    <p:spTree>
      <p:nvGrpSpPr>
        <p:cNvPr id="389" name="Shape 389"/>
        <p:cNvGrpSpPr/>
        <p:nvPr/>
      </p:nvGrpSpPr>
      <p:grpSpPr>
        <a:xfrm>
          <a:off x="0" y="0"/>
          <a:ext cx="0" cy="0"/>
          <a:chOff x="0" y="0"/>
          <a:chExt cx="0" cy="0"/>
        </a:xfrm>
      </p:grpSpPr>
      <p:sp>
        <p:nvSpPr>
          <p:cNvPr id="390" name="Google Shape;390;p43"/>
          <p:cNvSpPr txBox="1"/>
          <p:nvPr>
            <p:ph idx="1" type="subTitle"/>
          </p:nvPr>
        </p:nvSpPr>
        <p:spPr>
          <a:xfrm>
            <a:off x="317500" y="1251400"/>
            <a:ext cx="4011000" cy="8379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1" name="Google Shape;391;p43"/>
          <p:cNvSpPr txBox="1"/>
          <p:nvPr>
            <p:ph idx="2" type="subTitle"/>
          </p:nvPr>
        </p:nvSpPr>
        <p:spPr>
          <a:xfrm>
            <a:off x="4421675" y="1251400"/>
            <a:ext cx="4011000" cy="8379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2" name="Google Shape;392;p43"/>
          <p:cNvSpPr txBox="1"/>
          <p:nvPr>
            <p:ph idx="3" type="subTitle"/>
          </p:nvPr>
        </p:nvSpPr>
        <p:spPr>
          <a:xfrm>
            <a:off x="317500" y="2300000"/>
            <a:ext cx="4011000" cy="8379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3" name="Google Shape;393;p43"/>
          <p:cNvSpPr txBox="1"/>
          <p:nvPr>
            <p:ph idx="4" type="subTitle"/>
          </p:nvPr>
        </p:nvSpPr>
        <p:spPr>
          <a:xfrm>
            <a:off x="4421675" y="2300000"/>
            <a:ext cx="4011000" cy="8379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4" name="Google Shape;394;p43"/>
          <p:cNvSpPr txBox="1"/>
          <p:nvPr>
            <p:ph idx="5" type="subTitle"/>
          </p:nvPr>
        </p:nvSpPr>
        <p:spPr>
          <a:xfrm>
            <a:off x="317500" y="3348600"/>
            <a:ext cx="4011000" cy="8379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5" name="Google Shape;395;p43"/>
          <p:cNvSpPr txBox="1"/>
          <p:nvPr>
            <p:ph idx="6" type="subTitle"/>
          </p:nvPr>
        </p:nvSpPr>
        <p:spPr>
          <a:xfrm>
            <a:off x="4421675" y="3348600"/>
            <a:ext cx="4011000" cy="8379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6" name="Google Shape;396;p43"/>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97" name="Google Shape;397;p43"/>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398" name="Google Shape;398;p43"/>
          <p:cNvSpPr/>
          <p:nvPr/>
        </p:nvSpPr>
        <p:spPr>
          <a:xfrm>
            <a:off x="298300" y="301050"/>
            <a:ext cx="5585100" cy="606600"/>
          </a:xfrm>
          <a:prstGeom prst="rect">
            <a:avLst/>
          </a:prstGeom>
          <a:solidFill>
            <a:schemeClr val="accent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99" name="Google Shape;399;p43"/>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CUSTOM_11">
    <p:spTree>
      <p:nvGrpSpPr>
        <p:cNvPr id="400" name="Shape 400"/>
        <p:cNvGrpSpPr/>
        <p:nvPr/>
      </p:nvGrpSpPr>
      <p:grpSpPr>
        <a:xfrm>
          <a:off x="0" y="0"/>
          <a:ext cx="0" cy="0"/>
          <a:chOff x="0" y="0"/>
          <a:chExt cx="0" cy="0"/>
        </a:xfrm>
      </p:grpSpPr>
      <p:sp>
        <p:nvSpPr>
          <p:cNvPr id="401" name="Google Shape;401;p44"/>
          <p:cNvSpPr/>
          <p:nvPr/>
        </p:nvSpPr>
        <p:spPr>
          <a:xfrm>
            <a:off x="292600" y="1214724"/>
            <a:ext cx="4239000" cy="25014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02" name="Google Shape;402;p44"/>
          <p:cNvSpPr/>
          <p:nvPr>
            <p:ph idx="2" type="pic"/>
          </p:nvPr>
        </p:nvSpPr>
        <p:spPr>
          <a:xfrm>
            <a:off x="4531775" y="1221524"/>
            <a:ext cx="4302600" cy="3635100"/>
          </a:xfrm>
          <a:prstGeom prst="rect">
            <a:avLst/>
          </a:prstGeom>
          <a:noFill/>
          <a:ln cap="flat" cmpd="sng" w="19050">
            <a:solidFill>
              <a:schemeClr val="dk1"/>
            </a:solidFill>
            <a:prstDash val="solid"/>
            <a:round/>
            <a:headEnd len="sm" w="sm" type="none"/>
            <a:tailEnd len="sm" w="sm" type="none"/>
          </a:ln>
        </p:spPr>
      </p:sp>
      <p:sp>
        <p:nvSpPr>
          <p:cNvPr id="403" name="Google Shape;403;p44"/>
          <p:cNvSpPr txBox="1"/>
          <p:nvPr>
            <p:ph idx="1" type="body"/>
          </p:nvPr>
        </p:nvSpPr>
        <p:spPr>
          <a:xfrm>
            <a:off x="340319" y="1261074"/>
            <a:ext cx="4061400" cy="24087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04" name="Google Shape;404;p44"/>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05" name="Google Shape;405;p44"/>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406" name="Google Shape;406;p44"/>
          <p:cNvSpPr/>
          <p:nvPr/>
        </p:nvSpPr>
        <p:spPr>
          <a:xfrm>
            <a:off x="298300" y="301050"/>
            <a:ext cx="5585100" cy="606600"/>
          </a:xfrm>
          <a:prstGeom prst="rect">
            <a:avLst/>
          </a:prstGeom>
          <a:solidFill>
            <a:schemeClr val="accen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07" name="Google Shape;407;p44"/>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CUSTOM_12">
    <p:spTree>
      <p:nvGrpSpPr>
        <p:cNvPr id="408" name="Shape 408"/>
        <p:cNvGrpSpPr/>
        <p:nvPr/>
      </p:nvGrpSpPr>
      <p:grpSpPr>
        <a:xfrm>
          <a:off x="0" y="0"/>
          <a:ext cx="0" cy="0"/>
          <a:chOff x="0" y="0"/>
          <a:chExt cx="0" cy="0"/>
        </a:xfrm>
      </p:grpSpPr>
      <p:sp>
        <p:nvSpPr>
          <p:cNvPr id="409" name="Google Shape;409;p45"/>
          <p:cNvSpPr/>
          <p:nvPr/>
        </p:nvSpPr>
        <p:spPr>
          <a:xfrm>
            <a:off x="290556" y="1213300"/>
            <a:ext cx="4017600" cy="32604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10" name="Google Shape;410;p45"/>
          <p:cNvSpPr txBox="1"/>
          <p:nvPr>
            <p:ph idx="1" type="body"/>
          </p:nvPr>
        </p:nvSpPr>
        <p:spPr>
          <a:xfrm>
            <a:off x="416145" y="2078725"/>
            <a:ext cx="3766500" cy="2299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11" name="Google Shape;411;p45"/>
          <p:cNvSpPr/>
          <p:nvPr/>
        </p:nvSpPr>
        <p:spPr>
          <a:xfrm>
            <a:off x="4308218" y="1213300"/>
            <a:ext cx="4017600" cy="3260400"/>
          </a:xfrm>
          <a:prstGeom prst="rect">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12" name="Google Shape;412;p45"/>
          <p:cNvSpPr txBox="1"/>
          <p:nvPr>
            <p:ph idx="2" type="body"/>
          </p:nvPr>
        </p:nvSpPr>
        <p:spPr>
          <a:xfrm>
            <a:off x="4433807" y="2078725"/>
            <a:ext cx="3766500" cy="2299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13" name="Google Shape;413;p45"/>
          <p:cNvSpPr txBox="1"/>
          <p:nvPr>
            <p:ph idx="3" type="subTitle"/>
          </p:nvPr>
        </p:nvSpPr>
        <p:spPr>
          <a:xfrm>
            <a:off x="416145" y="1328375"/>
            <a:ext cx="3766500" cy="6588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4" name="Google Shape;414;p45"/>
          <p:cNvSpPr txBox="1"/>
          <p:nvPr>
            <p:ph idx="4" type="subTitle"/>
          </p:nvPr>
        </p:nvSpPr>
        <p:spPr>
          <a:xfrm>
            <a:off x="4433807" y="1328375"/>
            <a:ext cx="3766500" cy="6588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5" name="Google Shape;415;p45"/>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16" name="Google Shape;416;p45"/>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417" name="Google Shape;417;p45"/>
          <p:cNvSpPr/>
          <p:nvPr/>
        </p:nvSpPr>
        <p:spPr>
          <a:xfrm>
            <a:off x="298300" y="301050"/>
            <a:ext cx="5585100" cy="6066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18" name="Google Shape;418;p45"/>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CUSTOM_13">
    <p:spTree>
      <p:nvGrpSpPr>
        <p:cNvPr id="419" name="Shape 419"/>
        <p:cNvGrpSpPr/>
        <p:nvPr/>
      </p:nvGrpSpPr>
      <p:grpSpPr>
        <a:xfrm>
          <a:off x="0" y="0"/>
          <a:ext cx="0" cy="0"/>
          <a:chOff x="0" y="0"/>
          <a:chExt cx="0" cy="0"/>
        </a:xfrm>
      </p:grpSpPr>
      <p:sp>
        <p:nvSpPr>
          <p:cNvPr id="420" name="Google Shape;420;p46"/>
          <p:cNvSpPr/>
          <p:nvPr/>
        </p:nvSpPr>
        <p:spPr>
          <a:xfrm>
            <a:off x="290556" y="1213300"/>
            <a:ext cx="2845500" cy="32604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21" name="Google Shape;421;p46"/>
          <p:cNvSpPr txBox="1"/>
          <p:nvPr>
            <p:ph idx="1" type="body"/>
          </p:nvPr>
        </p:nvSpPr>
        <p:spPr>
          <a:xfrm>
            <a:off x="379498" y="2078725"/>
            <a:ext cx="2667300" cy="2299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22" name="Google Shape;422;p46"/>
          <p:cNvSpPr/>
          <p:nvPr/>
        </p:nvSpPr>
        <p:spPr>
          <a:xfrm>
            <a:off x="3135874" y="1213300"/>
            <a:ext cx="2845500" cy="3260400"/>
          </a:xfrm>
          <a:prstGeom prst="rect">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23" name="Google Shape;423;p46"/>
          <p:cNvSpPr txBox="1"/>
          <p:nvPr>
            <p:ph idx="2" type="body"/>
          </p:nvPr>
        </p:nvSpPr>
        <p:spPr>
          <a:xfrm>
            <a:off x="3224816" y="2078725"/>
            <a:ext cx="2667300" cy="2299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24" name="Google Shape;424;p46"/>
          <p:cNvSpPr txBox="1"/>
          <p:nvPr>
            <p:ph idx="3" type="subTitle"/>
          </p:nvPr>
        </p:nvSpPr>
        <p:spPr>
          <a:xfrm>
            <a:off x="379498" y="1328375"/>
            <a:ext cx="2667300" cy="6588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5" name="Google Shape;425;p46"/>
          <p:cNvSpPr txBox="1"/>
          <p:nvPr>
            <p:ph idx="4" type="subTitle"/>
          </p:nvPr>
        </p:nvSpPr>
        <p:spPr>
          <a:xfrm>
            <a:off x="3224816" y="1328375"/>
            <a:ext cx="2667300" cy="6588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6" name="Google Shape;426;p46"/>
          <p:cNvSpPr/>
          <p:nvPr/>
        </p:nvSpPr>
        <p:spPr>
          <a:xfrm>
            <a:off x="5981304" y="1213300"/>
            <a:ext cx="2845500" cy="3260400"/>
          </a:xfrm>
          <a:prstGeom prst="rect">
            <a:avLst/>
          </a:prstGeom>
          <a:solidFill>
            <a:schemeClr val="accen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27" name="Google Shape;427;p46"/>
          <p:cNvSpPr txBox="1"/>
          <p:nvPr>
            <p:ph idx="5" type="body"/>
          </p:nvPr>
        </p:nvSpPr>
        <p:spPr>
          <a:xfrm>
            <a:off x="6070247" y="2078725"/>
            <a:ext cx="2667300" cy="2299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28" name="Google Shape;428;p46"/>
          <p:cNvSpPr txBox="1"/>
          <p:nvPr>
            <p:ph idx="6" type="subTitle"/>
          </p:nvPr>
        </p:nvSpPr>
        <p:spPr>
          <a:xfrm>
            <a:off x="6070247" y="1328375"/>
            <a:ext cx="2667300" cy="6588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9" name="Google Shape;429;p46"/>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30" name="Google Shape;430;p46"/>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431" name="Google Shape;431;p46"/>
          <p:cNvSpPr/>
          <p:nvPr/>
        </p:nvSpPr>
        <p:spPr>
          <a:xfrm>
            <a:off x="298300" y="301050"/>
            <a:ext cx="5585100" cy="6066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32" name="Google Shape;432;p46"/>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CUSTOM_14">
    <p:spTree>
      <p:nvGrpSpPr>
        <p:cNvPr id="433" name="Shape 433"/>
        <p:cNvGrpSpPr/>
        <p:nvPr/>
      </p:nvGrpSpPr>
      <p:grpSpPr>
        <a:xfrm>
          <a:off x="0" y="0"/>
          <a:ext cx="0" cy="0"/>
          <a:chOff x="0" y="0"/>
          <a:chExt cx="0" cy="0"/>
        </a:xfrm>
      </p:grpSpPr>
      <p:sp>
        <p:nvSpPr>
          <p:cNvPr id="434" name="Google Shape;434;p47"/>
          <p:cNvSpPr/>
          <p:nvPr/>
        </p:nvSpPr>
        <p:spPr>
          <a:xfrm>
            <a:off x="292600" y="1213300"/>
            <a:ext cx="2132700" cy="32604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35" name="Google Shape;435;p47"/>
          <p:cNvSpPr txBox="1"/>
          <p:nvPr>
            <p:ph idx="1" type="body"/>
          </p:nvPr>
        </p:nvSpPr>
        <p:spPr>
          <a:xfrm>
            <a:off x="388220" y="2064025"/>
            <a:ext cx="1933800" cy="2299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36" name="Google Shape;436;p47"/>
          <p:cNvSpPr/>
          <p:nvPr/>
        </p:nvSpPr>
        <p:spPr>
          <a:xfrm>
            <a:off x="2425130" y="1213300"/>
            <a:ext cx="2132700" cy="3260400"/>
          </a:xfrm>
          <a:prstGeom prst="rect">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37" name="Google Shape;437;p47"/>
          <p:cNvSpPr txBox="1"/>
          <p:nvPr>
            <p:ph idx="2" type="body"/>
          </p:nvPr>
        </p:nvSpPr>
        <p:spPr>
          <a:xfrm>
            <a:off x="2524606" y="2073825"/>
            <a:ext cx="1933800" cy="2299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38" name="Google Shape;438;p47"/>
          <p:cNvSpPr txBox="1"/>
          <p:nvPr>
            <p:ph idx="3" type="subTitle"/>
          </p:nvPr>
        </p:nvSpPr>
        <p:spPr>
          <a:xfrm>
            <a:off x="395987" y="1313675"/>
            <a:ext cx="1933800" cy="6588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9" name="Google Shape;439;p47"/>
          <p:cNvSpPr txBox="1"/>
          <p:nvPr>
            <p:ph idx="4" type="subTitle"/>
          </p:nvPr>
        </p:nvSpPr>
        <p:spPr>
          <a:xfrm>
            <a:off x="2524607" y="1323475"/>
            <a:ext cx="1933800" cy="6588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0" name="Google Shape;440;p47"/>
          <p:cNvSpPr/>
          <p:nvPr/>
        </p:nvSpPr>
        <p:spPr>
          <a:xfrm>
            <a:off x="4557594" y="1213300"/>
            <a:ext cx="2132700" cy="3260400"/>
          </a:xfrm>
          <a:prstGeom prst="rect">
            <a:avLst/>
          </a:prstGeom>
          <a:solidFill>
            <a:schemeClr val="accen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41" name="Google Shape;441;p47"/>
          <p:cNvSpPr txBox="1"/>
          <p:nvPr>
            <p:ph idx="5" type="body"/>
          </p:nvPr>
        </p:nvSpPr>
        <p:spPr>
          <a:xfrm>
            <a:off x="4657139" y="2073825"/>
            <a:ext cx="1933800" cy="2299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42" name="Google Shape;442;p47"/>
          <p:cNvSpPr/>
          <p:nvPr/>
        </p:nvSpPr>
        <p:spPr>
          <a:xfrm>
            <a:off x="6690125" y="1213300"/>
            <a:ext cx="2132700" cy="3260400"/>
          </a:xfrm>
          <a:prstGeom prst="rect">
            <a:avLst/>
          </a:prstGeom>
          <a:solidFill>
            <a:schemeClr val="accent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43" name="Google Shape;443;p47"/>
          <p:cNvSpPr txBox="1"/>
          <p:nvPr>
            <p:ph idx="6" type="body"/>
          </p:nvPr>
        </p:nvSpPr>
        <p:spPr>
          <a:xfrm>
            <a:off x="6789589" y="2073825"/>
            <a:ext cx="1933800" cy="2299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44" name="Google Shape;444;p47"/>
          <p:cNvSpPr txBox="1"/>
          <p:nvPr>
            <p:ph idx="7" type="subTitle"/>
          </p:nvPr>
        </p:nvSpPr>
        <p:spPr>
          <a:xfrm>
            <a:off x="4657140" y="1323475"/>
            <a:ext cx="1933800" cy="6588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5" name="Google Shape;445;p47"/>
          <p:cNvSpPr txBox="1"/>
          <p:nvPr>
            <p:ph idx="8" type="subTitle"/>
          </p:nvPr>
        </p:nvSpPr>
        <p:spPr>
          <a:xfrm>
            <a:off x="6789588" y="1323475"/>
            <a:ext cx="1933800" cy="6588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6" name="Google Shape;446;p47"/>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47" name="Google Shape;447;p47"/>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448" name="Google Shape;448;p47"/>
          <p:cNvSpPr/>
          <p:nvPr/>
        </p:nvSpPr>
        <p:spPr>
          <a:xfrm>
            <a:off x="298300" y="301050"/>
            <a:ext cx="5585100" cy="6066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49" name="Google Shape;449;p47"/>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CUSTOM_15">
    <p:spTree>
      <p:nvGrpSpPr>
        <p:cNvPr id="450" name="Shape 450"/>
        <p:cNvGrpSpPr/>
        <p:nvPr/>
      </p:nvGrpSpPr>
      <p:grpSpPr>
        <a:xfrm>
          <a:off x="0" y="0"/>
          <a:ext cx="0" cy="0"/>
          <a:chOff x="0" y="0"/>
          <a:chExt cx="0" cy="0"/>
        </a:xfrm>
      </p:grpSpPr>
      <p:sp>
        <p:nvSpPr>
          <p:cNvPr id="451" name="Google Shape;451;p48"/>
          <p:cNvSpPr/>
          <p:nvPr>
            <p:ph idx="2" type="pic"/>
          </p:nvPr>
        </p:nvSpPr>
        <p:spPr>
          <a:xfrm>
            <a:off x="332000" y="1102925"/>
            <a:ext cx="6915000" cy="3725400"/>
          </a:xfrm>
          <a:prstGeom prst="rect">
            <a:avLst/>
          </a:prstGeom>
          <a:noFill/>
          <a:ln cap="flat" cmpd="sng" w="19050">
            <a:solidFill>
              <a:schemeClr val="dk1"/>
            </a:solidFill>
            <a:prstDash val="solid"/>
            <a:round/>
            <a:headEnd len="sm" w="sm" type="none"/>
            <a:tailEnd len="sm" w="sm" type="none"/>
          </a:ln>
        </p:spPr>
      </p:sp>
      <p:sp>
        <p:nvSpPr>
          <p:cNvPr id="452" name="Google Shape;452;p48"/>
          <p:cNvSpPr/>
          <p:nvPr/>
        </p:nvSpPr>
        <p:spPr>
          <a:xfrm>
            <a:off x="7236337" y="1102925"/>
            <a:ext cx="1097400" cy="460500"/>
          </a:xfrm>
          <a:prstGeom prst="rect">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53" name="Google Shape;453;p48"/>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54" name="Google Shape;454;p48"/>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455" name="Google Shape;455;p48"/>
          <p:cNvSpPr/>
          <p:nvPr/>
        </p:nvSpPr>
        <p:spPr>
          <a:xfrm>
            <a:off x="298300" y="301050"/>
            <a:ext cx="5585100" cy="6066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56" name="Google Shape;456;p48"/>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CUSTOM_16">
    <p:spTree>
      <p:nvGrpSpPr>
        <p:cNvPr id="457" name="Shape 457"/>
        <p:cNvGrpSpPr/>
        <p:nvPr/>
      </p:nvGrpSpPr>
      <p:grpSpPr>
        <a:xfrm>
          <a:off x="0" y="0"/>
          <a:ext cx="0" cy="0"/>
          <a:chOff x="0" y="0"/>
          <a:chExt cx="0" cy="0"/>
        </a:xfrm>
      </p:grpSpPr>
      <p:sp>
        <p:nvSpPr>
          <p:cNvPr id="458" name="Google Shape;458;p49"/>
          <p:cNvSpPr/>
          <p:nvPr/>
        </p:nvSpPr>
        <p:spPr>
          <a:xfrm>
            <a:off x="299641" y="301944"/>
            <a:ext cx="2757300" cy="10122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59" name="Google Shape;459;p49"/>
          <p:cNvSpPr/>
          <p:nvPr/>
        </p:nvSpPr>
        <p:spPr>
          <a:xfrm>
            <a:off x="298987" y="3164944"/>
            <a:ext cx="2763300" cy="1683600"/>
          </a:xfrm>
          <a:prstGeom prst="rect">
            <a:avLst/>
          </a:prstGeom>
          <a:solidFill>
            <a:schemeClr val="accent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60" name="Google Shape;460;p49"/>
          <p:cNvSpPr txBox="1"/>
          <p:nvPr>
            <p:ph type="title"/>
          </p:nvPr>
        </p:nvSpPr>
        <p:spPr>
          <a:xfrm>
            <a:off x="276860" y="334005"/>
            <a:ext cx="2729700" cy="11349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61" name="Google Shape;461;p49"/>
          <p:cNvSpPr txBox="1"/>
          <p:nvPr>
            <p:ph idx="1" type="subTitle"/>
          </p:nvPr>
        </p:nvSpPr>
        <p:spPr>
          <a:xfrm>
            <a:off x="335627" y="3143713"/>
            <a:ext cx="2723100" cy="544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2" name="Google Shape;462;p49"/>
          <p:cNvSpPr/>
          <p:nvPr/>
        </p:nvSpPr>
        <p:spPr>
          <a:xfrm>
            <a:off x="3055339" y="3164944"/>
            <a:ext cx="2757300" cy="16836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63" name="Google Shape;463;p49"/>
          <p:cNvSpPr/>
          <p:nvPr>
            <p:ph idx="2" type="pic"/>
          </p:nvPr>
        </p:nvSpPr>
        <p:spPr>
          <a:xfrm>
            <a:off x="305510" y="1313560"/>
            <a:ext cx="2746200" cy="1841700"/>
          </a:xfrm>
          <a:prstGeom prst="rect">
            <a:avLst/>
          </a:prstGeom>
          <a:noFill/>
          <a:ln cap="flat" cmpd="sng" w="19050">
            <a:solidFill>
              <a:schemeClr val="dk1"/>
            </a:solidFill>
            <a:prstDash val="solid"/>
            <a:round/>
            <a:headEnd len="sm" w="sm" type="none"/>
            <a:tailEnd len="sm" w="sm" type="none"/>
          </a:ln>
        </p:spPr>
      </p:sp>
      <p:sp>
        <p:nvSpPr>
          <p:cNvPr id="464" name="Google Shape;464;p49"/>
          <p:cNvSpPr txBox="1"/>
          <p:nvPr>
            <p:ph idx="3" type="subTitle"/>
          </p:nvPr>
        </p:nvSpPr>
        <p:spPr>
          <a:xfrm>
            <a:off x="3085572" y="3143713"/>
            <a:ext cx="2723100" cy="544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5" name="Google Shape;465;p49"/>
          <p:cNvSpPr txBox="1"/>
          <p:nvPr>
            <p:ph idx="4" type="body"/>
          </p:nvPr>
        </p:nvSpPr>
        <p:spPr>
          <a:xfrm>
            <a:off x="329783" y="3743746"/>
            <a:ext cx="2697000" cy="1095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66" name="Google Shape;466;p49"/>
          <p:cNvSpPr txBox="1"/>
          <p:nvPr>
            <p:ph idx="5" type="body"/>
          </p:nvPr>
        </p:nvSpPr>
        <p:spPr>
          <a:xfrm>
            <a:off x="3088466" y="3743746"/>
            <a:ext cx="2697000" cy="1095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67" name="Google Shape;467;p49"/>
          <p:cNvSpPr/>
          <p:nvPr/>
        </p:nvSpPr>
        <p:spPr>
          <a:xfrm>
            <a:off x="3062463" y="809593"/>
            <a:ext cx="1136400" cy="503700"/>
          </a:xfrm>
          <a:prstGeom prst="rect">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68" name="Google Shape;468;p49"/>
          <p:cNvSpPr/>
          <p:nvPr>
            <p:ph idx="6" type="pic"/>
          </p:nvPr>
        </p:nvSpPr>
        <p:spPr>
          <a:xfrm>
            <a:off x="3063994" y="1313560"/>
            <a:ext cx="2746200" cy="1841700"/>
          </a:xfrm>
          <a:prstGeom prst="rect">
            <a:avLst/>
          </a:prstGeom>
          <a:noFill/>
          <a:ln cap="flat" cmpd="sng" w="19050">
            <a:solidFill>
              <a:schemeClr val="dk1"/>
            </a:solidFill>
            <a:prstDash val="solid"/>
            <a:round/>
            <a:headEnd len="sm" w="sm" type="none"/>
            <a:tailEnd len="sm" w="sm" type="none"/>
          </a:ln>
        </p:spPr>
      </p:sp>
      <p:sp>
        <p:nvSpPr>
          <p:cNvPr id="469" name="Google Shape;469;p49"/>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70" name="Google Shape;470;p49"/>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CUSTOM_17">
    <p:spTree>
      <p:nvGrpSpPr>
        <p:cNvPr id="471" name="Shape 471"/>
        <p:cNvGrpSpPr/>
        <p:nvPr/>
      </p:nvGrpSpPr>
      <p:grpSpPr>
        <a:xfrm>
          <a:off x="0" y="0"/>
          <a:ext cx="0" cy="0"/>
          <a:chOff x="0" y="0"/>
          <a:chExt cx="0" cy="0"/>
        </a:xfrm>
      </p:grpSpPr>
      <p:sp>
        <p:nvSpPr>
          <p:cNvPr id="472" name="Google Shape;472;p50"/>
          <p:cNvSpPr/>
          <p:nvPr/>
        </p:nvSpPr>
        <p:spPr>
          <a:xfrm>
            <a:off x="298192" y="301228"/>
            <a:ext cx="2757300" cy="10122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73" name="Google Shape;473;p50"/>
          <p:cNvSpPr/>
          <p:nvPr/>
        </p:nvSpPr>
        <p:spPr>
          <a:xfrm>
            <a:off x="297538" y="3164228"/>
            <a:ext cx="2763300" cy="1683600"/>
          </a:xfrm>
          <a:prstGeom prst="rect">
            <a:avLst/>
          </a:prstGeom>
          <a:solidFill>
            <a:schemeClr val="accent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74" name="Google Shape;474;p50"/>
          <p:cNvSpPr txBox="1"/>
          <p:nvPr>
            <p:ph idx="1" type="subTitle"/>
          </p:nvPr>
        </p:nvSpPr>
        <p:spPr>
          <a:xfrm>
            <a:off x="334178" y="3142997"/>
            <a:ext cx="2723100" cy="544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5" name="Google Shape;475;p50"/>
          <p:cNvSpPr/>
          <p:nvPr/>
        </p:nvSpPr>
        <p:spPr>
          <a:xfrm>
            <a:off x="3053889" y="3164228"/>
            <a:ext cx="2757300" cy="16836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76" name="Google Shape;476;p50"/>
          <p:cNvSpPr txBox="1"/>
          <p:nvPr>
            <p:ph type="title"/>
          </p:nvPr>
        </p:nvSpPr>
        <p:spPr>
          <a:xfrm>
            <a:off x="276860" y="334005"/>
            <a:ext cx="2729700" cy="11349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77" name="Google Shape;477;p50"/>
          <p:cNvSpPr/>
          <p:nvPr>
            <p:ph idx="2" type="pic"/>
          </p:nvPr>
        </p:nvSpPr>
        <p:spPr>
          <a:xfrm>
            <a:off x="304061" y="1312844"/>
            <a:ext cx="2746200" cy="1841700"/>
          </a:xfrm>
          <a:prstGeom prst="rect">
            <a:avLst/>
          </a:prstGeom>
          <a:noFill/>
          <a:ln cap="flat" cmpd="sng" w="19050">
            <a:solidFill>
              <a:schemeClr val="dk1"/>
            </a:solidFill>
            <a:prstDash val="solid"/>
            <a:round/>
            <a:headEnd len="sm" w="sm" type="none"/>
            <a:tailEnd len="sm" w="sm" type="none"/>
          </a:ln>
        </p:spPr>
      </p:sp>
      <p:sp>
        <p:nvSpPr>
          <p:cNvPr id="478" name="Google Shape;478;p50"/>
          <p:cNvSpPr txBox="1"/>
          <p:nvPr>
            <p:ph idx="3" type="subTitle"/>
          </p:nvPr>
        </p:nvSpPr>
        <p:spPr>
          <a:xfrm>
            <a:off x="3084123" y="3142997"/>
            <a:ext cx="2723100" cy="544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9" name="Google Shape;479;p50"/>
          <p:cNvSpPr txBox="1"/>
          <p:nvPr>
            <p:ph idx="4" type="body"/>
          </p:nvPr>
        </p:nvSpPr>
        <p:spPr>
          <a:xfrm>
            <a:off x="328334" y="3743030"/>
            <a:ext cx="2697000" cy="1095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80" name="Google Shape;480;p50"/>
          <p:cNvSpPr txBox="1"/>
          <p:nvPr>
            <p:ph idx="5" type="body"/>
          </p:nvPr>
        </p:nvSpPr>
        <p:spPr>
          <a:xfrm>
            <a:off x="3087016" y="3743030"/>
            <a:ext cx="2697000" cy="1095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81" name="Google Shape;481;p50"/>
          <p:cNvSpPr/>
          <p:nvPr/>
        </p:nvSpPr>
        <p:spPr>
          <a:xfrm>
            <a:off x="3061014" y="808877"/>
            <a:ext cx="1136400" cy="503700"/>
          </a:xfrm>
          <a:prstGeom prst="rect">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82" name="Google Shape;482;p50"/>
          <p:cNvSpPr/>
          <p:nvPr>
            <p:ph idx="6" type="pic"/>
          </p:nvPr>
        </p:nvSpPr>
        <p:spPr>
          <a:xfrm>
            <a:off x="3062545" y="1312844"/>
            <a:ext cx="2746200" cy="1841700"/>
          </a:xfrm>
          <a:prstGeom prst="rect">
            <a:avLst/>
          </a:prstGeom>
          <a:noFill/>
          <a:ln cap="flat" cmpd="sng" w="19050">
            <a:solidFill>
              <a:schemeClr val="dk1"/>
            </a:solidFill>
            <a:prstDash val="solid"/>
            <a:round/>
            <a:headEnd len="sm" w="sm" type="none"/>
            <a:tailEnd len="sm" w="sm" type="none"/>
          </a:ln>
        </p:spPr>
      </p:sp>
      <p:sp>
        <p:nvSpPr>
          <p:cNvPr id="483" name="Google Shape;483;p50"/>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84" name="Google Shape;484;p50"/>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485" name="Google Shape;485;p50"/>
          <p:cNvSpPr/>
          <p:nvPr/>
        </p:nvSpPr>
        <p:spPr>
          <a:xfrm>
            <a:off x="5811189" y="3164228"/>
            <a:ext cx="2757300" cy="1683600"/>
          </a:xfrm>
          <a:prstGeom prst="rect">
            <a:avLst/>
          </a:prstGeom>
          <a:solidFill>
            <a:schemeClr val="accen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86" name="Google Shape;486;p50"/>
          <p:cNvSpPr txBox="1"/>
          <p:nvPr>
            <p:ph idx="7" type="subTitle"/>
          </p:nvPr>
        </p:nvSpPr>
        <p:spPr>
          <a:xfrm>
            <a:off x="5841423" y="3142997"/>
            <a:ext cx="2723100" cy="544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7" name="Google Shape;487;p50"/>
          <p:cNvSpPr txBox="1"/>
          <p:nvPr>
            <p:ph idx="8" type="body"/>
          </p:nvPr>
        </p:nvSpPr>
        <p:spPr>
          <a:xfrm>
            <a:off x="5844316" y="3743030"/>
            <a:ext cx="2697000" cy="1095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88" name="Google Shape;488;p50"/>
          <p:cNvSpPr/>
          <p:nvPr>
            <p:ph idx="9" type="pic"/>
          </p:nvPr>
        </p:nvSpPr>
        <p:spPr>
          <a:xfrm>
            <a:off x="5819845" y="1312844"/>
            <a:ext cx="2746200" cy="1841700"/>
          </a:xfrm>
          <a:prstGeom prst="rect">
            <a:avLst/>
          </a:prstGeom>
          <a:noFill/>
          <a:ln cap="flat" cmpd="sng" w="19050">
            <a:solidFill>
              <a:schemeClr val="dk1"/>
            </a:solidFill>
            <a:prstDash val="solid"/>
            <a:round/>
            <a:headEnd len="sm" w="sm" type="none"/>
            <a:tailEnd len="sm" w="sm" type="none"/>
          </a:ln>
        </p:spPr>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CUSTOM_18">
    <p:spTree>
      <p:nvGrpSpPr>
        <p:cNvPr id="489" name="Shape 489"/>
        <p:cNvGrpSpPr/>
        <p:nvPr/>
      </p:nvGrpSpPr>
      <p:grpSpPr>
        <a:xfrm>
          <a:off x="0" y="0"/>
          <a:ext cx="0" cy="0"/>
          <a:chOff x="0" y="0"/>
          <a:chExt cx="0" cy="0"/>
        </a:xfrm>
      </p:grpSpPr>
      <p:sp>
        <p:nvSpPr>
          <p:cNvPr id="490" name="Google Shape;490;p51"/>
          <p:cNvSpPr/>
          <p:nvPr>
            <p:ph idx="2" type="pic"/>
          </p:nvPr>
        </p:nvSpPr>
        <p:spPr>
          <a:xfrm>
            <a:off x="317500" y="1104900"/>
            <a:ext cx="8521800" cy="3733800"/>
          </a:xfrm>
          <a:prstGeom prst="rect">
            <a:avLst/>
          </a:prstGeom>
          <a:noFill/>
          <a:ln cap="flat" cmpd="sng" w="19050">
            <a:solidFill>
              <a:schemeClr val="dk1"/>
            </a:solidFill>
            <a:prstDash val="solid"/>
            <a:round/>
            <a:headEnd len="sm" w="sm" type="none"/>
            <a:tailEnd len="sm" w="sm" type="none"/>
          </a:ln>
        </p:spPr>
      </p:sp>
      <p:sp>
        <p:nvSpPr>
          <p:cNvPr id="491" name="Google Shape;491;p51"/>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92" name="Google Shape;492;p51"/>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CUSTOM_19">
    <p:spTree>
      <p:nvGrpSpPr>
        <p:cNvPr id="493" name="Shape 493"/>
        <p:cNvGrpSpPr/>
        <p:nvPr/>
      </p:nvGrpSpPr>
      <p:grpSpPr>
        <a:xfrm>
          <a:off x="0" y="0"/>
          <a:ext cx="0" cy="0"/>
          <a:chOff x="0" y="0"/>
          <a:chExt cx="0" cy="0"/>
        </a:xfrm>
      </p:grpSpPr>
      <p:sp>
        <p:nvSpPr>
          <p:cNvPr id="494" name="Google Shape;494;p52"/>
          <p:cNvSpPr/>
          <p:nvPr>
            <p:ph idx="2" type="pic"/>
          </p:nvPr>
        </p:nvSpPr>
        <p:spPr>
          <a:xfrm>
            <a:off x="340412" y="3044150"/>
            <a:ext cx="2087400" cy="1769100"/>
          </a:xfrm>
          <a:prstGeom prst="rect">
            <a:avLst/>
          </a:prstGeom>
          <a:noFill/>
          <a:ln cap="flat" cmpd="sng" w="19050">
            <a:solidFill>
              <a:schemeClr val="dk1"/>
            </a:solidFill>
            <a:prstDash val="solid"/>
            <a:round/>
            <a:headEnd len="sm" w="sm" type="none"/>
            <a:tailEnd len="sm" w="sm" type="none"/>
          </a:ln>
        </p:spPr>
      </p:sp>
      <p:sp>
        <p:nvSpPr>
          <p:cNvPr id="495" name="Google Shape;495;p52"/>
          <p:cNvSpPr/>
          <p:nvPr>
            <p:ph idx="3" type="pic"/>
          </p:nvPr>
        </p:nvSpPr>
        <p:spPr>
          <a:xfrm>
            <a:off x="5649300" y="3044303"/>
            <a:ext cx="1190100" cy="1769100"/>
          </a:xfrm>
          <a:prstGeom prst="rect">
            <a:avLst/>
          </a:prstGeom>
          <a:noFill/>
          <a:ln cap="flat" cmpd="sng" w="19050">
            <a:solidFill>
              <a:schemeClr val="dk1"/>
            </a:solidFill>
            <a:prstDash val="solid"/>
            <a:round/>
            <a:headEnd len="sm" w="sm" type="none"/>
            <a:tailEnd len="sm" w="sm" type="none"/>
          </a:ln>
        </p:spPr>
      </p:sp>
      <p:sp>
        <p:nvSpPr>
          <p:cNvPr id="496" name="Google Shape;496;p52"/>
          <p:cNvSpPr/>
          <p:nvPr>
            <p:ph idx="4" type="pic"/>
          </p:nvPr>
        </p:nvSpPr>
        <p:spPr>
          <a:xfrm>
            <a:off x="340400" y="1690778"/>
            <a:ext cx="1416300" cy="1338000"/>
          </a:xfrm>
          <a:prstGeom prst="rect">
            <a:avLst/>
          </a:prstGeom>
          <a:noFill/>
          <a:ln cap="flat" cmpd="sng" w="19050">
            <a:solidFill>
              <a:schemeClr val="dk1"/>
            </a:solidFill>
            <a:prstDash val="solid"/>
            <a:round/>
            <a:headEnd len="sm" w="sm" type="none"/>
            <a:tailEnd len="sm" w="sm" type="none"/>
          </a:ln>
        </p:spPr>
      </p:sp>
      <p:sp>
        <p:nvSpPr>
          <p:cNvPr id="497" name="Google Shape;497;p52"/>
          <p:cNvSpPr/>
          <p:nvPr>
            <p:ph idx="5" type="pic"/>
          </p:nvPr>
        </p:nvSpPr>
        <p:spPr>
          <a:xfrm>
            <a:off x="2443047" y="3044052"/>
            <a:ext cx="1190100" cy="1322700"/>
          </a:xfrm>
          <a:prstGeom prst="rect">
            <a:avLst/>
          </a:prstGeom>
          <a:noFill/>
          <a:ln cap="flat" cmpd="sng" w="19050">
            <a:solidFill>
              <a:schemeClr val="dk1"/>
            </a:solidFill>
            <a:prstDash val="solid"/>
            <a:round/>
            <a:headEnd len="sm" w="sm" type="none"/>
            <a:tailEnd len="sm" w="sm" type="none"/>
          </a:ln>
        </p:spPr>
      </p:sp>
      <p:sp>
        <p:nvSpPr>
          <p:cNvPr id="498" name="Google Shape;498;p52"/>
          <p:cNvSpPr/>
          <p:nvPr>
            <p:ph idx="6" type="pic"/>
          </p:nvPr>
        </p:nvSpPr>
        <p:spPr>
          <a:xfrm>
            <a:off x="3648504" y="3044048"/>
            <a:ext cx="1991100" cy="1769100"/>
          </a:xfrm>
          <a:prstGeom prst="rect">
            <a:avLst/>
          </a:prstGeom>
          <a:noFill/>
          <a:ln cap="flat" cmpd="sng" w="19050">
            <a:solidFill>
              <a:schemeClr val="dk1"/>
            </a:solidFill>
            <a:prstDash val="solid"/>
            <a:round/>
            <a:headEnd len="sm" w="sm" type="none"/>
            <a:tailEnd len="sm" w="sm" type="none"/>
          </a:ln>
        </p:spPr>
      </p:sp>
      <p:sp>
        <p:nvSpPr>
          <p:cNvPr id="499" name="Google Shape;499;p52"/>
          <p:cNvSpPr/>
          <p:nvPr>
            <p:ph idx="7" type="pic"/>
          </p:nvPr>
        </p:nvSpPr>
        <p:spPr>
          <a:xfrm>
            <a:off x="1767376" y="1263050"/>
            <a:ext cx="1881300" cy="1769100"/>
          </a:xfrm>
          <a:prstGeom prst="rect">
            <a:avLst/>
          </a:prstGeom>
          <a:noFill/>
          <a:ln cap="flat" cmpd="sng" w="19050">
            <a:solidFill>
              <a:schemeClr val="dk1"/>
            </a:solidFill>
            <a:prstDash val="solid"/>
            <a:round/>
            <a:headEnd len="sm" w="sm" type="none"/>
            <a:tailEnd len="sm" w="sm" type="none"/>
          </a:ln>
        </p:spPr>
      </p:sp>
      <p:sp>
        <p:nvSpPr>
          <p:cNvPr id="500" name="Google Shape;500;p52"/>
          <p:cNvSpPr/>
          <p:nvPr>
            <p:ph idx="8" type="pic"/>
          </p:nvPr>
        </p:nvSpPr>
        <p:spPr>
          <a:xfrm>
            <a:off x="3648523" y="1263050"/>
            <a:ext cx="1592400" cy="1769100"/>
          </a:xfrm>
          <a:prstGeom prst="rect">
            <a:avLst/>
          </a:prstGeom>
          <a:noFill/>
          <a:ln cap="flat" cmpd="sng" w="19050">
            <a:solidFill>
              <a:schemeClr val="dk1"/>
            </a:solidFill>
            <a:prstDash val="solid"/>
            <a:round/>
            <a:headEnd len="sm" w="sm" type="none"/>
            <a:tailEnd len="sm" w="sm" type="none"/>
          </a:ln>
        </p:spPr>
      </p:sp>
      <p:sp>
        <p:nvSpPr>
          <p:cNvPr id="501" name="Google Shape;501;p52"/>
          <p:cNvSpPr/>
          <p:nvPr>
            <p:ph idx="9" type="pic"/>
          </p:nvPr>
        </p:nvSpPr>
        <p:spPr>
          <a:xfrm>
            <a:off x="5240654" y="1263050"/>
            <a:ext cx="1598700" cy="1769100"/>
          </a:xfrm>
          <a:prstGeom prst="rect">
            <a:avLst/>
          </a:prstGeom>
          <a:noFill/>
          <a:ln cap="flat" cmpd="sng" w="19050">
            <a:solidFill>
              <a:schemeClr val="dk1"/>
            </a:solidFill>
            <a:prstDash val="solid"/>
            <a:round/>
            <a:headEnd len="sm" w="sm" type="none"/>
            <a:tailEnd len="sm" w="sm" type="none"/>
          </a:ln>
        </p:spPr>
      </p:sp>
      <p:sp>
        <p:nvSpPr>
          <p:cNvPr id="502" name="Google Shape;502;p52"/>
          <p:cNvSpPr/>
          <p:nvPr>
            <p:ph idx="13" type="pic"/>
          </p:nvPr>
        </p:nvSpPr>
        <p:spPr>
          <a:xfrm>
            <a:off x="6860149" y="1263050"/>
            <a:ext cx="1962600" cy="3550200"/>
          </a:xfrm>
          <a:prstGeom prst="rect">
            <a:avLst/>
          </a:prstGeom>
          <a:noFill/>
          <a:ln cap="flat" cmpd="sng" w="19050">
            <a:solidFill>
              <a:schemeClr val="dk1"/>
            </a:solidFill>
            <a:prstDash val="solid"/>
            <a:round/>
            <a:headEnd len="sm" w="sm" type="none"/>
            <a:tailEnd len="sm" w="sm" type="none"/>
          </a:ln>
        </p:spPr>
      </p:sp>
      <p:sp>
        <p:nvSpPr>
          <p:cNvPr id="503" name="Google Shape;503;p52"/>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504" name="Google Shape;504;p52"/>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505" name="Google Shape;505;p52"/>
          <p:cNvSpPr/>
          <p:nvPr/>
        </p:nvSpPr>
        <p:spPr>
          <a:xfrm>
            <a:off x="298300" y="301050"/>
            <a:ext cx="5585100" cy="6066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506" name="Google Shape;506;p52"/>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ject Timeline" type="titleOnly">
  <p:cSld name="TITLE_ONLY">
    <p:bg>
      <p:bgPr>
        <a:solidFill>
          <a:schemeClr val="lt1"/>
        </a:solidFill>
      </p:bgPr>
    </p:bg>
    <p:spTree>
      <p:nvGrpSpPr>
        <p:cNvPr id="507" name="Shape 507"/>
        <p:cNvGrpSpPr/>
        <p:nvPr/>
      </p:nvGrpSpPr>
      <p:grpSpPr>
        <a:xfrm>
          <a:off x="0" y="0"/>
          <a:ext cx="0" cy="0"/>
          <a:chOff x="0" y="0"/>
          <a:chExt cx="0" cy="0"/>
        </a:xfrm>
      </p:grpSpPr>
      <p:sp>
        <p:nvSpPr>
          <p:cNvPr id="508" name="Google Shape;508;p5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cxnSp>
        <p:nvCxnSpPr>
          <p:cNvPr id="509" name="Google Shape;509;p53"/>
          <p:cNvCxnSpPr/>
          <p:nvPr/>
        </p:nvCxnSpPr>
        <p:spPr>
          <a:xfrm rot="10800000">
            <a:off x="560525" y="279400"/>
            <a:ext cx="149400" cy="0"/>
          </a:xfrm>
          <a:prstGeom prst="straightConnector1">
            <a:avLst/>
          </a:prstGeom>
          <a:noFill/>
          <a:ln cap="flat" cmpd="sng" w="9525">
            <a:solidFill>
              <a:schemeClr val="dk1"/>
            </a:solidFill>
            <a:prstDash val="solid"/>
            <a:round/>
            <a:headEnd len="med" w="med" type="none"/>
            <a:tailEnd len="med" w="med" type="none"/>
          </a:ln>
        </p:spPr>
      </p:cxnSp>
      <p:sp>
        <p:nvSpPr>
          <p:cNvPr id="510" name="Google Shape;510;p53"/>
          <p:cNvSpPr txBox="1"/>
          <p:nvPr>
            <p:ph type="title"/>
          </p:nvPr>
        </p:nvSpPr>
        <p:spPr>
          <a:xfrm>
            <a:off x="452575" y="596800"/>
            <a:ext cx="6868800" cy="1339200"/>
          </a:xfrm>
          <a:prstGeom prst="rect">
            <a:avLst/>
          </a:prstGeom>
        </p:spPr>
        <p:txBody>
          <a:bodyPr anchorCtr="0" anchor="t" bIns="91425" lIns="91425" spcFirstLastPara="1" rIns="91425" wrap="square" tIns="91425">
            <a:normAutofit/>
          </a:bodyPr>
          <a:lstStyle>
            <a:lvl1pPr lvl="0">
              <a:lnSpc>
                <a:spcPct val="80000"/>
              </a:lnSpc>
              <a:spcBef>
                <a:spcPts val="0"/>
              </a:spcBef>
              <a:spcAft>
                <a:spcPts val="0"/>
              </a:spcAft>
              <a:buClr>
                <a:schemeClr val="dk2"/>
              </a:buClr>
              <a:buSzPts val="4200"/>
              <a:buFont typeface="Inter"/>
              <a:buNone/>
              <a:defRPr/>
            </a:lvl1pPr>
            <a:lvl2pPr lvl="1">
              <a:lnSpc>
                <a:spcPct val="80000"/>
              </a:lnSpc>
              <a:spcBef>
                <a:spcPts val="0"/>
              </a:spcBef>
              <a:spcAft>
                <a:spcPts val="0"/>
              </a:spcAft>
              <a:buClr>
                <a:schemeClr val="dk2"/>
              </a:buClr>
              <a:buSzPts val="4800"/>
              <a:buFont typeface="Inter"/>
              <a:buNone/>
              <a:defRPr b="1" sz="4800"/>
            </a:lvl2pPr>
            <a:lvl3pPr lvl="2">
              <a:lnSpc>
                <a:spcPct val="80000"/>
              </a:lnSpc>
              <a:spcBef>
                <a:spcPts val="0"/>
              </a:spcBef>
              <a:spcAft>
                <a:spcPts val="0"/>
              </a:spcAft>
              <a:buClr>
                <a:schemeClr val="dk2"/>
              </a:buClr>
              <a:buSzPts val="4800"/>
              <a:buFont typeface="Inter"/>
              <a:buNone/>
              <a:defRPr b="1" sz="4800"/>
            </a:lvl3pPr>
            <a:lvl4pPr lvl="3">
              <a:lnSpc>
                <a:spcPct val="80000"/>
              </a:lnSpc>
              <a:spcBef>
                <a:spcPts val="0"/>
              </a:spcBef>
              <a:spcAft>
                <a:spcPts val="0"/>
              </a:spcAft>
              <a:buClr>
                <a:schemeClr val="dk2"/>
              </a:buClr>
              <a:buSzPts val="4800"/>
              <a:buFont typeface="Inter"/>
              <a:buNone/>
              <a:defRPr b="1" sz="4800"/>
            </a:lvl4pPr>
            <a:lvl5pPr lvl="4">
              <a:lnSpc>
                <a:spcPct val="80000"/>
              </a:lnSpc>
              <a:spcBef>
                <a:spcPts val="0"/>
              </a:spcBef>
              <a:spcAft>
                <a:spcPts val="0"/>
              </a:spcAft>
              <a:buClr>
                <a:schemeClr val="dk2"/>
              </a:buClr>
              <a:buSzPts val="4800"/>
              <a:buFont typeface="Inter"/>
              <a:buNone/>
              <a:defRPr b="1" sz="4800"/>
            </a:lvl5pPr>
            <a:lvl6pPr lvl="5">
              <a:lnSpc>
                <a:spcPct val="80000"/>
              </a:lnSpc>
              <a:spcBef>
                <a:spcPts val="0"/>
              </a:spcBef>
              <a:spcAft>
                <a:spcPts val="0"/>
              </a:spcAft>
              <a:buClr>
                <a:schemeClr val="dk2"/>
              </a:buClr>
              <a:buSzPts val="4800"/>
              <a:buFont typeface="Inter"/>
              <a:buNone/>
              <a:defRPr b="1" sz="4800"/>
            </a:lvl6pPr>
            <a:lvl7pPr lvl="6">
              <a:lnSpc>
                <a:spcPct val="80000"/>
              </a:lnSpc>
              <a:spcBef>
                <a:spcPts val="0"/>
              </a:spcBef>
              <a:spcAft>
                <a:spcPts val="0"/>
              </a:spcAft>
              <a:buClr>
                <a:schemeClr val="dk2"/>
              </a:buClr>
              <a:buSzPts val="4800"/>
              <a:buFont typeface="Inter"/>
              <a:buNone/>
              <a:defRPr b="1" sz="4800"/>
            </a:lvl7pPr>
            <a:lvl8pPr lvl="7">
              <a:lnSpc>
                <a:spcPct val="80000"/>
              </a:lnSpc>
              <a:spcBef>
                <a:spcPts val="0"/>
              </a:spcBef>
              <a:spcAft>
                <a:spcPts val="0"/>
              </a:spcAft>
              <a:buClr>
                <a:schemeClr val="dk2"/>
              </a:buClr>
              <a:buSzPts val="4800"/>
              <a:buFont typeface="Inter"/>
              <a:buNone/>
              <a:defRPr b="1" sz="4800"/>
            </a:lvl8pPr>
            <a:lvl9pPr lvl="8">
              <a:lnSpc>
                <a:spcPct val="80000"/>
              </a:lnSpc>
              <a:spcBef>
                <a:spcPts val="0"/>
              </a:spcBef>
              <a:spcAft>
                <a:spcPts val="0"/>
              </a:spcAft>
              <a:buClr>
                <a:schemeClr val="dk2"/>
              </a:buClr>
              <a:buSzPts val="4800"/>
              <a:buFont typeface="Inter"/>
              <a:buNone/>
              <a:defRPr b="1" sz="4800"/>
            </a:lvl9pPr>
          </a:lstStyle>
          <a:p/>
        </p:txBody>
      </p:sp>
      <p:sp>
        <p:nvSpPr>
          <p:cNvPr id="511" name="Google Shape;511;p53"/>
          <p:cNvSpPr txBox="1"/>
          <p:nvPr>
            <p:ph idx="1" type="body"/>
          </p:nvPr>
        </p:nvSpPr>
        <p:spPr>
          <a:xfrm>
            <a:off x="589475" y="2780825"/>
            <a:ext cx="1641300" cy="17190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dk2"/>
              </a:buClr>
              <a:buSzPts val="1000"/>
              <a:buFont typeface="Inter"/>
              <a:buChar char="●"/>
              <a:defRPr sz="1000"/>
            </a:lvl1pPr>
            <a:lvl2pPr indent="-292100" lvl="1" marL="914400">
              <a:spcBef>
                <a:spcPts val="0"/>
              </a:spcBef>
              <a:spcAft>
                <a:spcPts val="0"/>
              </a:spcAft>
              <a:buClr>
                <a:schemeClr val="dk2"/>
              </a:buClr>
              <a:buSzPts val="1000"/>
              <a:buFont typeface="Inter"/>
              <a:buChar char="○"/>
              <a:defRPr sz="1000"/>
            </a:lvl2pPr>
            <a:lvl3pPr indent="-292100" lvl="2" marL="1371600">
              <a:spcBef>
                <a:spcPts val="0"/>
              </a:spcBef>
              <a:spcAft>
                <a:spcPts val="0"/>
              </a:spcAft>
              <a:buClr>
                <a:schemeClr val="dk2"/>
              </a:buClr>
              <a:buSzPts val="1000"/>
              <a:buFont typeface="Inter"/>
              <a:buChar char="■"/>
              <a:defRPr sz="1000"/>
            </a:lvl3pPr>
            <a:lvl4pPr indent="-292100" lvl="3" marL="1828800">
              <a:spcBef>
                <a:spcPts val="0"/>
              </a:spcBef>
              <a:spcAft>
                <a:spcPts val="0"/>
              </a:spcAft>
              <a:buClr>
                <a:schemeClr val="dk2"/>
              </a:buClr>
              <a:buSzPts val="1000"/>
              <a:buFont typeface="Inter"/>
              <a:buChar char="●"/>
              <a:defRPr sz="1000"/>
            </a:lvl4pPr>
            <a:lvl5pPr indent="-292100" lvl="4" marL="2286000">
              <a:spcBef>
                <a:spcPts val="0"/>
              </a:spcBef>
              <a:spcAft>
                <a:spcPts val="0"/>
              </a:spcAft>
              <a:buClr>
                <a:schemeClr val="dk2"/>
              </a:buClr>
              <a:buSzPts val="1000"/>
              <a:buFont typeface="Inter"/>
              <a:buChar char="○"/>
              <a:defRPr sz="1000"/>
            </a:lvl5pPr>
            <a:lvl6pPr indent="-292100" lvl="5" marL="2743200">
              <a:spcBef>
                <a:spcPts val="0"/>
              </a:spcBef>
              <a:spcAft>
                <a:spcPts val="0"/>
              </a:spcAft>
              <a:buClr>
                <a:schemeClr val="dk2"/>
              </a:buClr>
              <a:buSzPts val="1000"/>
              <a:buFont typeface="Inter"/>
              <a:buChar char="■"/>
              <a:defRPr sz="1000"/>
            </a:lvl6pPr>
            <a:lvl7pPr indent="-292100" lvl="6" marL="3200400">
              <a:spcBef>
                <a:spcPts val="0"/>
              </a:spcBef>
              <a:spcAft>
                <a:spcPts val="0"/>
              </a:spcAft>
              <a:buClr>
                <a:schemeClr val="dk2"/>
              </a:buClr>
              <a:buSzPts val="1000"/>
              <a:buFont typeface="Inter"/>
              <a:buChar char="●"/>
              <a:defRPr sz="1000"/>
            </a:lvl7pPr>
            <a:lvl8pPr indent="-292100" lvl="7" marL="3657600">
              <a:spcBef>
                <a:spcPts val="0"/>
              </a:spcBef>
              <a:spcAft>
                <a:spcPts val="0"/>
              </a:spcAft>
              <a:buClr>
                <a:schemeClr val="dk2"/>
              </a:buClr>
              <a:buSzPts val="1000"/>
              <a:buFont typeface="Inter"/>
              <a:buChar char="○"/>
              <a:defRPr sz="1000"/>
            </a:lvl8pPr>
            <a:lvl9pPr indent="-292100" lvl="8" marL="4114800">
              <a:spcBef>
                <a:spcPts val="0"/>
              </a:spcBef>
              <a:spcAft>
                <a:spcPts val="0"/>
              </a:spcAft>
              <a:buClr>
                <a:schemeClr val="dk2"/>
              </a:buClr>
              <a:buSzPts val="1000"/>
              <a:buFont typeface="Inter"/>
              <a:buChar char="■"/>
              <a:defRPr sz="1000"/>
            </a:lvl9pPr>
          </a:lstStyle>
          <a:p/>
        </p:txBody>
      </p:sp>
      <p:sp>
        <p:nvSpPr>
          <p:cNvPr id="512" name="Google Shape;512;p53"/>
          <p:cNvSpPr txBox="1"/>
          <p:nvPr>
            <p:ph idx="2" type="body"/>
          </p:nvPr>
        </p:nvSpPr>
        <p:spPr>
          <a:xfrm>
            <a:off x="2601850" y="2780825"/>
            <a:ext cx="1641300" cy="17190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dk2"/>
              </a:buClr>
              <a:buSzPts val="1000"/>
              <a:buFont typeface="Inter"/>
              <a:buChar char="●"/>
              <a:defRPr sz="1000"/>
            </a:lvl1pPr>
            <a:lvl2pPr indent="-292100" lvl="1" marL="914400">
              <a:spcBef>
                <a:spcPts val="0"/>
              </a:spcBef>
              <a:spcAft>
                <a:spcPts val="0"/>
              </a:spcAft>
              <a:buClr>
                <a:schemeClr val="dk2"/>
              </a:buClr>
              <a:buSzPts val="1000"/>
              <a:buFont typeface="Inter"/>
              <a:buChar char="○"/>
              <a:defRPr sz="1000"/>
            </a:lvl2pPr>
            <a:lvl3pPr indent="-292100" lvl="2" marL="1371600">
              <a:spcBef>
                <a:spcPts val="0"/>
              </a:spcBef>
              <a:spcAft>
                <a:spcPts val="0"/>
              </a:spcAft>
              <a:buClr>
                <a:schemeClr val="dk2"/>
              </a:buClr>
              <a:buSzPts val="1000"/>
              <a:buFont typeface="Inter"/>
              <a:buChar char="■"/>
              <a:defRPr sz="1000"/>
            </a:lvl3pPr>
            <a:lvl4pPr indent="-292100" lvl="3" marL="1828800">
              <a:spcBef>
                <a:spcPts val="0"/>
              </a:spcBef>
              <a:spcAft>
                <a:spcPts val="0"/>
              </a:spcAft>
              <a:buClr>
                <a:schemeClr val="dk2"/>
              </a:buClr>
              <a:buSzPts val="1000"/>
              <a:buFont typeface="Inter"/>
              <a:buChar char="●"/>
              <a:defRPr sz="1000"/>
            </a:lvl4pPr>
            <a:lvl5pPr indent="-292100" lvl="4" marL="2286000">
              <a:spcBef>
                <a:spcPts val="0"/>
              </a:spcBef>
              <a:spcAft>
                <a:spcPts val="0"/>
              </a:spcAft>
              <a:buClr>
                <a:schemeClr val="dk2"/>
              </a:buClr>
              <a:buSzPts val="1000"/>
              <a:buFont typeface="Inter"/>
              <a:buChar char="○"/>
              <a:defRPr sz="1000"/>
            </a:lvl5pPr>
            <a:lvl6pPr indent="-292100" lvl="5" marL="2743200">
              <a:spcBef>
                <a:spcPts val="0"/>
              </a:spcBef>
              <a:spcAft>
                <a:spcPts val="0"/>
              </a:spcAft>
              <a:buClr>
                <a:schemeClr val="dk2"/>
              </a:buClr>
              <a:buSzPts val="1000"/>
              <a:buFont typeface="Inter"/>
              <a:buChar char="■"/>
              <a:defRPr sz="1000"/>
            </a:lvl6pPr>
            <a:lvl7pPr indent="-292100" lvl="6" marL="3200400">
              <a:spcBef>
                <a:spcPts val="0"/>
              </a:spcBef>
              <a:spcAft>
                <a:spcPts val="0"/>
              </a:spcAft>
              <a:buClr>
                <a:schemeClr val="dk2"/>
              </a:buClr>
              <a:buSzPts val="1000"/>
              <a:buFont typeface="Inter"/>
              <a:buChar char="●"/>
              <a:defRPr sz="1000"/>
            </a:lvl7pPr>
            <a:lvl8pPr indent="-292100" lvl="7" marL="3657600">
              <a:spcBef>
                <a:spcPts val="0"/>
              </a:spcBef>
              <a:spcAft>
                <a:spcPts val="0"/>
              </a:spcAft>
              <a:buClr>
                <a:schemeClr val="dk2"/>
              </a:buClr>
              <a:buSzPts val="1000"/>
              <a:buFont typeface="Inter"/>
              <a:buChar char="○"/>
              <a:defRPr sz="1000"/>
            </a:lvl8pPr>
            <a:lvl9pPr indent="-292100" lvl="8" marL="4114800">
              <a:spcBef>
                <a:spcPts val="0"/>
              </a:spcBef>
              <a:spcAft>
                <a:spcPts val="0"/>
              </a:spcAft>
              <a:buClr>
                <a:schemeClr val="dk2"/>
              </a:buClr>
              <a:buSzPts val="1000"/>
              <a:buFont typeface="Inter"/>
              <a:buChar char="■"/>
              <a:defRPr sz="1000"/>
            </a:lvl9pPr>
          </a:lstStyle>
          <a:p/>
        </p:txBody>
      </p:sp>
      <p:sp>
        <p:nvSpPr>
          <p:cNvPr id="513" name="Google Shape;513;p53"/>
          <p:cNvSpPr txBox="1"/>
          <p:nvPr>
            <p:ph idx="3" type="body"/>
          </p:nvPr>
        </p:nvSpPr>
        <p:spPr>
          <a:xfrm>
            <a:off x="4601450" y="2780825"/>
            <a:ext cx="1641300" cy="17190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dk2"/>
              </a:buClr>
              <a:buSzPts val="1000"/>
              <a:buFont typeface="Inter"/>
              <a:buChar char="●"/>
              <a:defRPr sz="1000"/>
            </a:lvl1pPr>
            <a:lvl2pPr indent="-292100" lvl="1" marL="914400">
              <a:spcBef>
                <a:spcPts val="0"/>
              </a:spcBef>
              <a:spcAft>
                <a:spcPts val="0"/>
              </a:spcAft>
              <a:buClr>
                <a:schemeClr val="dk2"/>
              </a:buClr>
              <a:buSzPts val="1000"/>
              <a:buFont typeface="Inter"/>
              <a:buChar char="○"/>
              <a:defRPr sz="1000"/>
            </a:lvl2pPr>
            <a:lvl3pPr indent="-292100" lvl="2" marL="1371600">
              <a:spcBef>
                <a:spcPts val="0"/>
              </a:spcBef>
              <a:spcAft>
                <a:spcPts val="0"/>
              </a:spcAft>
              <a:buClr>
                <a:schemeClr val="dk2"/>
              </a:buClr>
              <a:buSzPts val="1000"/>
              <a:buFont typeface="Inter"/>
              <a:buChar char="■"/>
              <a:defRPr sz="1000"/>
            </a:lvl3pPr>
            <a:lvl4pPr indent="-292100" lvl="3" marL="1828800">
              <a:spcBef>
                <a:spcPts val="0"/>
              </a:spcBef>
              <a:spcAft>
                <a:spcPts val="0"/>
              </a:spcAft>
              <a:buClr>
                <a:schemeClr val="dk2"/>
              </a:buClr>
              <a:buSzPts val="1000"/>
              <a:buFont typeface="Inter"/>
              <a:buChar char="●"/>
              <a:defRPr sz="1000"/>
            </a:lvl4pPr>
            <a:lvl5pPr indent="-292100" lvl="4" marL="2286000">
              <a:spcBef>
                <a:spcPts val="0"/>
              </a:spcBef>
              <a:spcAft>
                <a:spcPts val="0"/>
              </a:spcAft>
              <a:buClr>
                <a:schemeClr val="dk2"/>
              </a:buClr>
              <a:buSzPts val="1000"/>
              <a:buFont typeface="Inter"/>
              <a:buChar char="○"/>
              <a:defRPr sz="1000"/>
            </a:lvl5pPr>
            <a:lvl6pPr indent="-292100" lvl="5" marL="2743200">
              <a:spcBef>
                <a:spcPts val="0"/>
              </a:spcBef>
              <a:spcAft>
                <a:spcPts val="0"/>
              </a:spcAft>
              <a:buClr>
                <a:schemeClr val="dk2"/>
              </a:buClr>
              <a:buSzPts val="1000"/>
              <a:buFont typeface="Inter"/>
              <a:buChar char="■"/>
              <a:defRPr sz="1000"/>
            </a:lvl6pPr>
            <a:lvl7pPr indent="-292100" lvl="6" marL="3200400">
              <a:spcBef>
                <a:spcPts val="0"/>
              </a:spcBef>
              <a:spcAft>
                <a:spcPts val="0"/>
              </a:spcAft>
              <a:buClr>
                <a:schemeClr val="dk2"/>
              </a:buClr>
              <a:buSzPts val="1000"/>
              <a:buFont typeface="Inter"/>
              <a:buChar char="●"/>
              <a:defRPr sz="1000"/>
            </a:lvl7pPr>
            <a:lvl8pPr indent="-292100" lvl="7" marL="3657600">
              <a:spcBef>
                <a:spcPts val="0"/>
              </a:spcBef>
              <a:spcAft>
                <a:spcPts val="0"/>
              </a:spcAft>
              <a:buClr>
                <a:schemeClr val="dk2"/>
              </a:buClr>
              <a:buSzPts val="1000"/>
              <a:buFont typeface="Inter"/>
              <a:buChar char="○"/>
              <a:defRPr sz="1000"/>
            </a:lvl8pPr>
            <a:lvl9pPr indent="-292100" lvl="8" marL="4114800">
              <a:spcBef>
                <a:spcPts val="0"/>
              </a:spcBef>
              <a:spcAft>
                <a:spcPts val="0"/>
              </a:spcAft>
              <a:buClr>
                <a:schemeClr val="dk2"/>
              </a:buClr>
              <a:buSzPts val="1000"/>
              <a:buFont typeface="Inter"/>
              <a:buChar char="■"/>
              <a:defRPr sz="1000"/>
            </a:lvl9pPr>
          </a:lstStyle>
          <a:p/>
        </p:txBody>
      </p:sp>
      <p:sp>
        <p:nvSpPr>
          <p:cNvPr id="514" name="Google Shape;514;p53"/>
          <p:cNvSpPr txBox="1"/>
          <p:nvPr>
            <p:ph idx="4" type="body"/>
          </p:nvPr>
        </p:nvSpPr>
        <p:spPr>
          <a:xfrm>
            <a:off x="6602800" y="2780825"/>
            <a:ext cx="1641300" cy="17190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dk2"/>
              </a:buClr>
              <a:buSzPts val="1000"/>
              <a:buFont typeface="Inter"/>
              <a:buChar char="●"/>
              <a:defRPr sz="1000"/>
            </a:lvl1pPr>
            <a:lvl2pPr indent="-292100" lvl="1" marL="914400">
              <a:spcBef>
                <a:spcPts val="0"/>
              </a:spcBef>
              <a:spcAft>
                <a:spcPts val="0"/>
              </a:spcAft>
              <a:buClr>
                <a:schemeClr val="dk2"/>
              </a:buClr>
              <a:buSzPts val="1000"/>
              <a:buFont typeface="Inter"/>
              <a:buChar char="○"/>
              <a:defRPr sz="1000"/>
            </a:lvl2pPr>
            <a:lvl3pPr indent="-292100" lvl="2" marL="1371600">
              <a:spcBef>
                <a:spcPts val="0"/>
              </a:spcBef>
              <a:spcAft>
                <a:spcPts val="0"/>
              </a:spcAft>
              <a:buClr>
                <a:schemeClr val="dk2"/>
              </a:buClr>
              <a:buSzPts val="1000"/>
              <a:buFont typeface="Inter"/>
              <a:buChar char="■"/>
              <a:defRPr sz="1000"/>
            </a:lvl3pPr>
            <a:lvl4pPr indent="-292100" lvl="3" marL="1828800">
              <a:spcBef>
                <a:spcPts val="0"/>
              </a:spcBef>
              <a:spcAft>
                <a:spcPts val="0"/>
              </a:spcAft>
              <a:buClr>
                <a:schemeClr val="dk2"/>
              </a:buClr>
              <a:buSzPts val="1000"/>
              <a:buFont typeface="Inter"/>
              <a:buChar char="●"/>
              <a:defRPr sz="1000"/>
            </a:lvl4pPr>
            <a:lvl5pPr indent="-292100" lvl="4" marL="2286000">
              <a:spcBef>
                <a:spcPts val="0"/>
              </a:spcBef>
              <a:spcAft>
                <a:spcPts val="0"/>
              </a:spcAft>
              <a:buClr>
                <a:schemeClr val="dk2"/>
              </a:buClr>
              <a:buSzPts val="1000"/>
              <a:buFont typeface="Inter"/>
              <a:buChar char="○"/>
              <a:defRPr sz="1000"/>
            </a:lvl5pPr>
            <a:lvl6pPr indent="-292100" lvl="5" marL="2743200">
              <a:spcBef>
                <a:spcPts val="0"/>
              </a:spcBef>
              <a:spcAft>
                <a:spcPts val="0"/>
              </a:spcAft>
              <a:buClr>
                <a:schemeClr val="dk2"/>
              </a:buClr>
              <a:buSzPts val="1000"/>
              <a:buFont typeface="Inter"/>
              <a:buChar char="■"/>
              <a:defRPr sz="1000"/>
            </a:lvl6pPr>
            <a:lvl7pPr indent="-292100" lvl="6" marL="3200400">
              <a:spcBef>
                <a:spcPts val="0"/>
              </a:spcBef>
              <a:spcAft>
                <a:spcPts val="0"/>
              </a:spcAft>
              <a:buClr>
                <a:schemeClr val="dk2"/>
              </a:buClr>
              <a:buSzPts val="1000"/>
              <a:buFont typeface="Inter"/>
              <a:buChar char="●"/>
              <a:defRPr sz="1000"/>
            </a:lvl7pPr>
            <a:lvl8pPr indent="-292100" lvl="7" marL="3657600">
              <a:spcBef>
                <a:spcPts val="0"/>
              </a:spcBef>
              <a:spcAft>
                <a:spcPts val="0"/>
              </a:spcAft>
              <a:buClr>
                <a:schemeClr val="dk2"/>
              </a:buClr>
              <a:buSzPts val="1000"/>
              <a:buFont typeface="Inter"/>
              <a:buChar char="○"/>
              <a:defRPr sz="1000"/>
            </a:lvl8pPr>
            <a:lvl9pPr indent="-292100" lvl="8" marL="4114800">
              <a:spcBef>
                <a:spcPts val="0"/>
              </a:spcBef>
              <a:spcAft>
                <a:spcPts val="0"/>
              </a:spcAft>
              <a:buClr>
                <a:schemeClr val="dk2"/>
              </a:buClr>
              <a:buSzPts val="1000"/>
              <a:buFont typeface="Inter"/>
              <a:buChar char="■"/>
              <a:defRPr sz="1000"/>
            </a:lvl9pPr>
          </a:lstStyle>
          <a:p/>
        </p:txBody>
      </p:sp>
      <p:sp>
        <p:nvSpPr>
          <p:cNvPr id="515" name="Google Shape;515;p53"/>
          <p:cNvSpPr/>
          <p:nvPr/>
        </p:nvSpPr>
        <p:spPr>
          <a:xfrm>
            <a:off x="603475" y="4749800"/>
            <a:ext cx="768000" cy="190500"/>
          </a:xfrm>
          <a:prstGeom prst="roundRect">
            <a:avLst>
              <a:gd fmla="val 50000"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dk1"/>
                </a:solidFill>
                <a:latin typeface="Inter"/>
                <a:ea typeface="Inter"/>
                <a:cs typeface="Inter"/>
                <a:sym typeface="Inter"/>
              </a:rPr>
              <a:t>Confidential</a:t>
            </a:r>
            <a:endParaRPr sz="700">
              <a:solidFill>
                <a:schemeClr val="dk1"/>
              </a:solidFill>
              <a:latin typeface="Inter"/>
              <a:ea typeface="Inter"/>
              <a:cs typeface="Inter"/>
              <a:sym typeface="Inter"/>
            </a:endParaRPr>
          </a:p>
        </p:txBody>
      </p:sp>
      <p:sp>
        <p:nvSpPr>
          <p:cNvPr id="516" name="Google Shape;516;p53"/>
          <p:cNvSpPr txBox="1"/>
          <p:nvPr>
            <p:ph idx="5" type="sldNum"/>
          </p:nvPr>
        </p:nvSpPr>
        <p:spPr>
          <a:xfrm>
            <a:off x="420872" y="203200"/>
            <a:ext cx="428700" cy="393600"/>
          </a:xfrm>
          <a:prstGeom prst="rect">
            <a:avLst/>
          </a:prstGeom>
        </p:spPr>
        <p:txBody>
          <a:bodyPr anchorCtr="0" anchor="ctr" bIns="91425" lIns="91425" spcFirstLastPara="1" rIns="91425" wrap="square" tIns="91425">
            <a:noAutofit/>
          </a:bodyPr>
          <a:lstStyle>
            <a:lvl1pPr lvl="0" algn="ctr">
              <a:buNone/>
              <a:defRPr sz="800">
                <a:solidFill>
                  <a:schemeClr val="dk1"/>
                </a:solidFill>
                <a:latin typeface="Inter Light"/>
                <a:ea typeface="Inter Light"/>
                <a:cs typeface="Inter Light"/>
                <a:sym typeface="Inter Light"/>
              </a:defRPr>
            </a:lvl1pPr>
            <a:lvl2pPr lvl="1" algn="ctr">
              <a:buNone/>
              <a:defRPr sz="800">
                <a:solidFill>
                  <a:schemeClr val="dk1"/>
                </a:solidFill>
                <a:latin typeface="Inter Light"/>
                <a:ea typeface="Inter Light"/>
                <a:cs typeface="Inter Light"/>
                <a:sym typeface="Inter Light"/>
              </a:defRPr>
            </a:lvl2pPr>
            <a:lvl3pPr lvl="2" algn="ctr">
              <a:buNone/>
              <a:defRPr sz="800">
                <a:solidFill>
                  <a:schemeClr val="dk1"/>
                </a:solidFill>
                <a:latin typeface="Inter Light"/>
                <a:ea typeface="Inter Light"/>
                <a:cs typeface="Inter Light"/>
                <a:sym typeface="Inter Light"/>
              </a:defRPr>
            </a:lvl3pPr>
            <a:lvl4pPr lvl="3" algn="ctr">
              <a:buNone/>
              <a:defRPr sz="800">
                <a:solidFill>
                  <a:schemeClr val="dk1"/>
                </a:solidFill>
                <a:latin typeface="Inter Light"/>
                <a:ea typeface="Inter Light"/>
                <a:cs typeface="Inter Light"/>
                <a:sym typeface="Inter Light"/>
              </a:defRPr>
            </a:lvl4pPr>
            <a:lvl5pPr lvl="4" algn="ctr">
              <a:buNone/>
              <a:defRPr sz="800">
                <a:solidFill>
                  <a:schemeClr val="dk1"/>
                </a:solidFill>
                <a:latin typeface="Inter Light"/>
                <a:ea typeface="Inter Light"/>
                <a:cs typeface="Inter Light"/>
                <a:sym typeface="Inter Light"/>
              </a:defRPr>
            </a:lvl5pPr>
            <a:lvl6pPr lvl="5" algn="ctr">
              <a:buNone/>
              <a:defRPr sz="800">
                <a:solidFill>
                  <a:schemeClr val="dk1"/>
                </a:solidFill>
                <a:latin typeface="Inter Light"/>
                <a:ea typeface="Inter Light"/>
                <a:cs typeface="Inter Light"/>
                <a:sym typeface="Inter Light"/>
              </a:defRPr>
            </a:lvl6pPr>
            <a:lvl7pPr lvl="6" algn="ctr">
              <a:buNone/>
              <a:defRPr sz="800">
                <a:solidFill>
                  <a:schemeClr val="dk1"/>
                </a:solidFill>
                <a:latin typeface="Inter Light"/>
                <a:ea typeface="Inter Light"/>
                <a:cs typeface="Inter Light"/>
                <a:sym typeface="Inter Light"/>
              </a:defRPr>
            </a:lvl7pPr>
            <a:lvl8pPr lvl="7" algn="ctr">
              <a:buNone/>
              <a:defRPr sz="800">
                <a:solidFill>
                  <a:schemeClr val="dk1"/>
                </a:solidFill>
                <a:latin typeface="Inter Light"/>
                <a:ea typeface="Inter Light"/>
                <a:cs typeface="Inter Light"/>
                <a:sym typeface="Inter Light"/>
              </a:defRPr>
            </a:lvl8pPr>
            <a:lvl9pPr lvl="8" algn="ctr">
              <a:buNone/>
              <a:defRPr sz="800">
                <a:solidFill>
                  <a:schemeClr val="dk1"/>
                </a:solidFill>
                <a:latin typeface="Inter Light"/>
                <a:ea typeface="Inter Light"/>
                <a:cs typeface="Inter Light"/>
                <a:sym typeface="Inter Light"/>
              </a:defRPr>
            </a:lvl9pPr>
          </a:lstStyle>
          <a:p>
            <a:pPr indent="0" lvl="0" marL="0" rtl="0" algn="ctr">
              <a:spcBef>
                <a:spcPts val="0"/>
              </a:spcBef>
              <a:spcAft>
                <a:spcPts val="0"/>
              </a:spcAft>
              <a:buNone/>
            </a:pPr>
            <a:fld id="{00000000-1234-1234-1234-123412341234}" type="slidenum">
              <a:rPr lang="en"/>
              <a:t>‹#›</a:t>
            </a:fld>
            <a:endParaRPr/>
          </a:p>
        </p:txBody>
      </p:sp>
      <p:sp>
        <p:nvSpPr>
          <p:cNvPr id="517" name="Google Shape;517;p53"/>
          <p:cNvSpPr/>
          <p:nvPr/>
        </p:nvSpPr>
        <p:spPr>
          <a:xfrm>
            <a:off x="1644650" y="4749800"/>
            <a:ext cx="768000" cy="190500"/>
          </a:xfrm>
          <a:prstGeom prst="roundRect">
            <a:avLst>
              <a:gd fmla="val 50000"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700">
                <a:solidFill>
                  <a:schemeClr val="dk1"/>
                </a:solidFill>
                <a:latin typeface="Inter"/>
                <a:ea typeface="Inter"/>
                <a:cs typeface="Inter"/>
                <a:sym typeface="Inter"/>
              </a:rPr>
              <a:t>Copyright ©</a:t>
            </a:r>
            <a:endParaRPr sz="700">
              <a:solidFill>
                <a:schemeClr val="dk1"/>
              </a:solidFill>
              <a:latin typeface="Inter"/>
              <a:ea typeface="Inter"/>
              <a:cs typeface="Inter"/>
              <a:sym typeface="Inter"/>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40" Type="http://schemas.openxmlformats.org/officeDocument/2006/relationships/slideLayout" Target="../slideLayouts/slideLayout51.xml"/><Relationship Id="rId20" Type="http://schemas.openxmlformats.org/officeDocument/2006/relationships/slideLayout" Target="../slideLayouts/slideLayout31.xml"/><Relationship Id="rId41" Type="http://schemas.openxmlformats.org/officeDocument/2006/relationships/theme" Target="../theme/theme2.xml"/><Relationship Id="rId22" Type="http://schemas.openxmlformats.org/officeDocument/2006/relationships/slideLayout" Target="../slideLayouts/slideLayout33.xml"/><Relationship Id="rId21" Type="http://schemas.openxmlformats.org/officeDocument/2006/relationships/slideLayout" Target="../slideLayouts/slideLayout32.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28" Type="http://schemas.openxmlformats.org/officeDocument/2006/relationships/slideLayout" Target="../slideLayouts/slideLayout39.xml"/><Relationship Id="rId27" Type="http://schemas.openxmlformats.org/officeDocument/2006/relationships/slideLayout" Target="../slideLayouts/slideLayout38.xml"/><Relationship Id="rId5" Type="http://schemas.openxmlformats.org/officeDocument/2006/relationships/slideLayout" Target="../slideLayouts/slideLayout16.xml"/><Relationship Id="rId6" Type="http://schemas.openxmlformats.org/officeDocument/2006/relationships/slideLayout" Target="../slideLayouts/slideLayout17.xml"/><Relationship Id="rId29" Type="http://schemas.openxmlformats.org/officeDocument/2006/relationships/slideLayout" Target="../slideLayouts/slideLayout40.xml"/><Relationship Id="rId7" Type="http://schemas.openxmlformats.org/officeDocument/2006/relationships/slideLayout" Target="../slideLayouts/slideLayout18.xml"/><Relationship Id="rId8" Type="http://schemas.openxmlformats.org/officeDocument/2006/relationships/slideLayout" Target="../slideLayouts/slideLayout19.xml"/><Relationship Id="rId31" Type="http://schemas.openxmlformats.org/officeDocument/2006/relationships/slideLayout" Target="../slideLayouts/slideLayout42.xml"/><Relationship Id="rId30" Type="http://schemas.openxmlformats.org/officeDocument/2006/relationships/slideLayout" Target="../slideLayouts/slideLayout41.xml"/><Relationship Id="rId11" Type="http://schemas.openxmlformats.org/officeDocument/2006/relationships/slideLayout" Target="../slideLayouts/slideLayout22.xml"/><Relationship Id="rId33" Type="http://schemas.openxmlformats.org/officeDocument/2006/relationships/slideLayout" Target="../slideLayouts/slideLayout44.xml"/><Relationship Id="rId10" Type="http://schemas.openxmlformats.org/officeDocument/2006/relationships/slideLayout" Target="../slideLayouts/slideLayout21.xml"/><Relationship Id="rId32" Type="http://schemas.openxmlformats.org/officeDocument/2006/relationships/slideLayout" Target="../slideLayouts/slideLayout43.xml"/><Relationship Id="rId13" Type="http://schemas.openxmlformats.org/officeDocument/2006/relationships/slideLayout" Target="../slideLayouts/slideLayout24.xml"/><Relationship Id="rId35" Type="http://schemas.openxmlformats.org/officeDocument/2006/relationships/slideLayout" Target="../slideLayouts/slideLayout46.xml"/><Relationship Id="rId12" Type="http://schemas.openxmlformats.org/officeDocument/2006/relationships/slideLayout" Target="../slideLayouts/slideLayout23.xml"/><Relationship Id="rId34" Type="http://schemas.openxmlformats.org/officeDocument/2006/relationships/slideLayout" Target="../slideLayouts/slideLayout45.xml"/><Relationship Id="rId15" Type="http://schemas.openxmlformats.org/officeDocument/2006/relationships/slideLayout" Target="../slideLayouts/slideLayout26.xml"/><Relationship Id="rId37" Type="http://schemas.openxmlformats.org/officeDocument/2006/relationships/slideLayout" Target="../slideLayouts/slideLayout48.xml"/><Relationship Id="rId14" Type="http://schemas.openxmlformats.org/officeDocument/2006/relationships/slideLayout" Target="../slideLayouts/slideLayout25.xml"/><Relationship Id="rId36" Type="http://schemas.openxmlformats.org/officeDocument/2006/relationships/slideLayout" Target="../slideLayouts/slideLayout47.xml"/><Relationship Id="rId17" Type="http://schemas.openxmlformats.org/officeDocument/2006/relationships/slideLayout" Target="../slideLayouts/slideLayout28.xml"/><Relationship Id="rId39" Type="http://schemas.openxmlformats.org/officeDocument/2006/relationships/slideLayout" Target="../slideLayouts/slideLayout50.xml"/><Relationship Id="rId16" Type="http://schemas.openxmlformats.org/officeDocument/2006/relationships/slideLayout" Target="../slideLayouts/slideLayout27.xml"/><Relationship Id="rId38" Type="http://schemas.openxmlformats.org/officeDocument/2006/relationships/slideLayout" Target="../slideLayouts/slideLayout49.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nSpc>
                <a:spcPct val="80000"/>
              </a:lnSpc>
              <a:spcBef>
                <a:spcPts val="0"/>
              </a:spcBef>
              <a:spcAft>
                <a:spcPts val="0"/>
              </a:spcAft>
              <a:buClr>
                <a:schemeClr val="dk1"/>
              </a:buClr>
              <a:buSzPts val="3400"/>
              <a:buFont typeface="Lexend"/>
              <a:buNone/>
              <a:defRPr sz="3400">
                <a:solidFill>
                  <a:schemeClr val="dk1"/>
                </a:solidFill>
                <a:latin typeface="Lexend"/>
                <a:ea typeface="Lexend"/>
                <a:cs typeface="Lexend"/>
                <a:sym typeface="Lexend"/>
              </a:defRPr>
            </a:lvl1pPr>
            <a:lvl2pPr lvl="1">
              <a:spcBef>
                <a:spcPts val="0"/>
              </a:spcBef>
              <a:spcAft>
                <a:spcPts val="0"/>
              </a:spcAft>
              <a:buClr>
                <a:schemeClr val="dk1"/>
              </a:buClr>
              <a:buSzPts val="2800"/>
              <a:buFont typeface="Lexend"/>
              <a:buNone/>
              <a:defRPr sz="2800">
                <a:solidFill>
                  <a:schemeClr val="dk1"/>
                </a:solidFill>
                <a:latin typeface="Lexend"/>
                <a:ea typeface="Lexend"/>
                <a:cs typeface="Lexend"/>
                <a:sym typeface="Lexend"/>
              </a:defRPr>
            </a:lvl2pPr>
            <a:lvl3pPr lvl="2">
              <a:spcBef>
                <a:spcPts val="0"/>
              </a:spcBef>
              <a:spcAft>
                <a:spcPts val="0"/>
              </a:spcAft>
              <a:buClr>
                <a:schemeClr val="dk1"/>
              </a:buClr>
              <a:buSzPts val="2800"/>
              <a:buFont typeface="Lexend"/>
              <a:buNone/>
              <a:defRPr sz="2800">
                <a:solidFill>
                  <a:schemeClr val="dk1"/>
                </a:solidFill>
                <a:latin typeface="Lexend"/>
                <a:ea typeface="Lexend"/>
                <a:cs typeface="Lexend"/>
                <a:sym typeface="Lexend"/>
              </a:defRPr>
            </a:lvl3pPr>
            <a:lvl4pPr lvl="3">
              <a:spcBef>
                <a:spcPts val="0"/>
              </a:spcBef>
              <a:spcAft>
                <a:spcPts val="0"/>
              </a:spcAft>
              <a:buClr>
                <a:schemeClr val="dk1"/>
              </a:buClr>
              <a:buSzPts val="2800"/>
              <a:buFont typeface="Lexend"/>
              <a:buNone/>
              <a:defRPr sz="2800">
                <a:solidFill>
                  <a:schemeClr val="dk1"/>
                </a:solidFill>
                <a:latin typeface="Lexend"/>
                <a:ea typeface="Lexend"/>
                <a:cs typeface="Lexend"/>
                <a:sym typeface="Lexend"/>
              </a:defRPr>
            </a:lvl4pPr>
            <a:lvl5pPr lvl="4">
              <a:spcBef>
                <a:spcPts val="0"/>
              </a:spcBef>
              <a:spcAft>
                <a:spcPts val="0"/>
              </a:spcAft>
              <a:buClr>
                <a:schemeClr val="dk1"/>
              </a:buClr>
              <a:buSzPts val="2800"/>
              <a:buFont typeface="Lexend"/>
              <a:buNone/>
              <a:defRPr sz="2800">
                <a:solidFill>
                  <a:schemeClr val="dk1"/>
                </a:solidFill>
                <a:latin typeface="Lexend"/>
                <a:ea typeface="Lexend"/>
                <a:cs typeface="Lexend"/>
                <a:sym typeface="Lexend"/>
              </a:defRPr>
            </a:lvl5pPr>
            <a:lvl6pPr lvl="5">
              <a:spcBef>
                <a:spcPts val="0"/>
              </a:spcBef>
              <a:spcAft>
                <a:spcPts val="0"/>
              </a:spcAft>
              <a:buClr>
                <a:schemeClr val="dk1"/>
              </a:buClr>
              <a:buSzPts val="2800"/>
              <a:buFont typeface="Lexend"/>
              <a:buNone/>
              <a:defRPr sz="2800">
                <a:solidFill>
                  <a:schemeClr val="dk1"/>
                </a:solidFill>
                <a:latin typeface="Lexend"/>
                <a:ea typeface="Lexend"/>
                <a:cs typeface="Lexend"/>
                <a:sym typeface="Lexend"/>
              </a:defRPr>
            </a:lvl6pPr>
            <a:lvl7pPr lvl="6">
              <a:spcBef>
                <a:spcPts val="0"/>
              </a:spcBef>
              <a:spcAft>
                <a:spcPts val="0"/>
              </a:spcAft>
              <a:buClr>
                <a:schemeClr val="dk1"/>
              </a:buClr>
              <a:buSzPts val="2800"/>
              <a:buFont typeface="Lexend"/>
              <a:buNone/>
              <a:defRPr sz="2800">
                <a:solidFill>
                  <a:schemeClr val="dk1"/>
                </a:solidFill>
                <a:latin typeface="Lexend"/>
                <a:ea typeface="Lexend"/>
                <a:cs typeface="Lexend"/>
                <a:sym typeface="Lexend"/>
              </a:defRPr>
            </a:lvl7pPr>
            <a:lvl8pPr lvl="7">
              <a:spcBef>
                <a:spcPts val="0"/>
              </a:spcBef>
              <a:spcAft>
                <a:spcPts val="0"/>
              </a:spcAft>
              <a:buClr>
                <a:schemeClr val="dk1"/>
              </a:buClr>
              <a:buSzPts val="2800"/>
              <a:buFont typeface="Lexend"/>
              <a:buNone/>
              <a:defRPr sz="2800">
                <a:solidFill>
                  <a:schemeClr val="dk1"/>
                </a:solidFill>
                <a:latin typeface="Lexend"/>
                <a:ea typeface="Lexend"/>
                <a:cs typeface="Lexend"/>
                <a:sym typeface="Lexend"/>
              </a:defRPr>
            </a:lvl8pPr>
            <a:lvl9pPr lvl="8">
              <a:spcBef>
                <a:spcPts val="0"/>
              </a:spcBef>
              <a:spcAft>
                <a:spcPts val="0"/>
              </a:spcAft>
              <a:buClr>
                <a:schemeClr val="dk1"/>
              </a:buClr>
              <a:buSzPts val="2800"/>
              <a:buFont typeface="Lexend"/>
              <a:buNone/>
              <a:defRPr sz="2800">
                <a:solidFill>
                  <a:schemeClr val="dk1"/>
                </a:solidFill>
                <a:latin typeface="Lexend"/>
                <a:ea typeface="Lexend"/>
                <a:cs typeface="Lexend"/>
                <a:sym typeface="Lexend"/>
              </a:defRPr>
            </a:lvl9pPr>
          </a:lstStyle>
          <a:p/>
        </p:txBody>
      </p:sp>
      <p:sp>
        <p:nvSpPr>
          <p:cNvPr id="52" name="Google Shape;52;p13"/>
          <p:cNvSpPr txBox="1"/>
          <p:nvPr>
            <p:ph idx="12" type="sldNum"/>
          </p:nvPr>
        </p:nvSpPr>
        <p:spPr>
          <a:xfrm>
            <a:off x="8500700" y="114300"/>
            <a:ext cx="528900" cy="543300"/>
          </a:xfrm>
          <a:prstGeom prst="rect">
            <a:avLst/>
          </a:prstGeom>
          <a:noFill/>
          <a:ln>
            <a:noFill/>
          </a:ln>
        </p:spPr>
        <p:txBody>
          <a:bodyPr anchorCtr="0" anchor="ctr" bIns="91425" lIns="91425" spcFirstLastPara="1" rIns="91425" wrap="square" tIns="91425">
            <a:noAutofit/>
          </a:bodyPr>
          <a:lstStyle>
            <a:lvl1pPr lvl="0" algn="ctr">
              <a:buNone/>
              <a:defRPr>
                <a:solidFill>
                  <a:schemeClr val="dk2"/>
                </a:solidFill>
                <a:latin typeface="Lexend SemiBold"/>
                <a:ea typeface="Lexend SemiBold"/>
                <a:cs typeface="Lexend SemiBold"/>
                <a:sym typeface="Lexend SemiBold"/>
              </a:defRPr>
            </a:lvl1pPr>
            <a:lvl2pPr lvl="1" algn="ctr">
              <a:buNone/>
              <a:defRPr>
                <a:solidFill>
                  <a:schemeClr val="dk2"/>
                </a:solidFill>
                <a:latin typeface="Lexend SemiBold"/>
                <a:ea typeface="Lexend SemiBold"/>
                <a:cs typeface="Lexend SemiBold"/>
                <a:sym typeface="Lexend SemiBold"/>
              </a:defRPr>
            </a:lvl2pPr>
            <a:lvl3pPr lvl="2" algn="ctr">
              <a:buNone/>
              <a:defRPr>
                <a:solidFill>
                  <a:schemeClr val="dk2"/>
                </a:solidFill>
                <a:latin typeface="Lexend SemiBold"/>
                <a:ea typeface="Lexend SemiBold"/>
                <a:cs typeface="Lexend SemiBold"/>
                <a:sym typeface="Lexend SemiBold"/>
              </a:defRPr>
            </a:lvl3pPr>
            <a:lvl4pPr lvl="3" algn="ctr">
              <a:buNone/>
              <a:defRPr>
                <a:solidFill>
                  <a:schemeClr val="dk2"/>
                </a:solidFill>
                <a:latin typeface="Lexend SemiBold"/>
                <a:ea typeface="Lexend SemiBold"/>
                <a:cs typeface="Lexend SemiBold"/>
                <a:sym typeface="Lexend SemiBold"/>
              </a:defRPr>
            </a:lvl4pPr>
            <a:lvl5pPr lvl="4" algn="ctr">
              <a:buNone/>
              <a:defRPr>
                <a:solidFill>
                  <a:schemeClr val="dk2"/>
                </a:solidFill>
                <a:latin typeface="Lexend SemiBold"/>
                <a:ea typeface="Lexend SemiBold"/>
                <a:cs typeface="Lexend SemiBold"/>
                <a:sym typeface="Lexend SemiBold"/>
              </a:defRPr>
            </a:lvl5pPr>
            <a:lvl6pPr lvl="5" algn="ctr">
              <a:buNone/>
              <a:defRPr>
                <a:solidFill>
                  <a:schemeClr val="dk2"/>
                </a:solidFill>
                <a:latin typeface="Lexend SemiBold"/>
                <a:ea typeface="Lexend SemiBold"/>
                <a:cs typeface="Lexend SemiBold"/>
                <a:sym typeface="Lexend SemiBold"/>
              </a:defRPr>
            </a:lvl6pPr>
            <a:lvl7pPr lvl="6" algn="ctr">
              <a:buNone/>
              <a:defRPr>
                <a:solidFill>
                  <a:schemeClr val="dk2"/>
                </a:solidFill>
                <a:latin typeface="Lexend SemiBold"/>
                <a:ea typeface="Lexend SemiBold"/>
                <a:cs typeface="Lexend SemiBold"/>
                <a:sym typeface="Lexend SemiBold"/>
              </a:defRPr>
            </a:lvl7pPr>
            <a:lvl8pPr lvl="7" algn="ctr">
              <a:buNone/>
              <a:defRPr>
                <a:solidFill>
                  <a:schemeClr val="dk2"/>
                </a:solidFill>
                <a:latin typeface="Lexend SemiBold"/>
                <a:ea typeface="Lexend SemiBold"/>
                <a:cs typeface="Lexend SemiBold"/>
                <a:sym typeface="Lexend SemiBold"/>
              </a:defRPr>
            </a:lvl8pPr>
            <a:lvl9pPr lvl="8" algn="ctr">
              <a:buNone/>
              <a:defRPr>
                <a:solidFill>
                  <a:schemeClr val="dk2"/>
                </a:solidFill>
                <a:latin typeface="Lexend SemiBold"/>
                <a:ea typeface="Lexend SemiBold"/>
                <a:cs typeface="Lexend SemiBold"/>
                <a:sym typeface="Lexend SemiBold"/>
              </a:defRPr>
            </a:lvl9pPr>
          </a:lstStyle>
          <a:p>
            <a:pPr indent="0" lvl="0" marL="0" rtl="0" algn="ctr">
              <a:spcBef>
                <a:spcPts val="0"/>
              </a:spcBef>
              <a:spcAft>
                <a:spcPts val="0"/>
              </a:spcAft>
              <a:buNone/>
            </a:pPr>
            <a:fld id="{00000000-1234-1234-1234-123412341234}" type="slidenum">
              <a:rPr lang="en"/>
              <a:t>‹#›</a:t>
            </a:fld>
            <a:endParaRPr/>
          </a:p>
        </p:txBody>
      </p:sp>
      <p:sp>
        <p:nvSpPr>
          <p:cNvPr id="53" name="Google Shape;53;p13"/>
          <p:cNvSpPr txBox="1"/>
          <p:nvPr>
            <p:ph idx="1" type="body"/>
          </p:nvPr>
        </p:nvSpPr>
        <p:spPr>
          <a:xfrm>
            <a:off x="2614575" y="2355900"/>
            <a:ext cx="5340900" cy="2013300"/>
          </a:xfrm>
          <a:prstGeom prst="rect">
            <a:avLst/>
          </a:prstGeom>
          <a:noFill/>
          <a:ln>
            <a:noFill/>
          </a:ln>
        </p:spPr>
        <p:txBody>
          <a:bodyPr anchorCtr="0" anchor="t" bIns="91425" lIns="91425" spcFirstLastPara="1" rIns="91425" wrap="square" tIns="91425">
            <a:noAutofit/>
          </a:bodyPr>
          <a:lstStyle>
            <a:lvl1pPr indent="-304800" lvl="0" marL="457200">
              <a:spcBef>
                <a:spcPts val="0"/>
              </a:spcBef>
              <a:spcAft>
                <a:spcPts val="0"/>
              </a:spcAft>
              <a:buClr>
                <a:schemeClr val="dk1"/>
              </a:buClr>
              <a:buSzPts val="1200"/>
              <a:buFont typeface="Lexend"/>
              <a:buChar char="●"/>
              <a:defRPr sz="1200">
                <a:solidFill>
                  <a:schemeClr val="dk1"/>
                </a:solidFill>
                <a:latin typeface="Lexend"/>
                <a:ea typeface="Lexend"/>
                <a:cs typeface="Lexend"/>
                <a:sym typeface="Lexend"/>
              </a:defRPr>
            </a:lvl1pPr>
            <a:lvl2pPr indent="-304800" lvl="1" marL="914400">
              <a:spcBef>
                <a:spcPts val="0"/>
              </a:spcBef>
              <a:spcAft>
                <a:spcPts val="0"/>
              </a:spcAft>
              <a:buClr>
                <a:schemeClr val="dk1"/>
              </a:buClr>
              <a:buSzPts val="1200"/>
              <a:buFont typeface="Lexend"/>
              <a:buChar char="○"/>
              <a:defRPr sz="1200">
                <a:solidFill>
                  <a:schemeClr val="dk1"/>
                </a:solidFill>
                <a:latin typeface="Lexend"/>
                <a:ea typeface="Lexend"/>
                <a:cs typeface="Lexend"/>
                <a:sym typeface="Lexend"/>
              </a:defRPr>
            </a:lvl2pPr>
            <a:lvl3pPr indent="-304800" lvl="2" marL="1371600">
              <a:spcBef>
                <a:spcPts val="0"/>
              </a:spcBef>
              <a:spcAft>
                <a:spcPts val="0"/>
              </a:spcAft>
              <a:buClr>
                <a:schemeClr val="dk1"/>
              </a:buClr>
              <a:buSzPts val="1200"/>
              <a:buFont typeface="Lexend"/>
              <a:buChar char="■"/>
              <a:defRPr sz="1200">
                <a:solidFill>
                  <a:schemeClr val="dk1"/>
                </a:solidFill>
                <a:latin typeface="Lexend"/>
                <a:ea typeface="Lexend"/>
                <a:cs typeface="Lexend"/>
                <a:sym typeface="Lexend"/>
              </a:defRPr>
            </a:lvl3pPr>
            <a:lvl4pPr indent="-304800" lvl="3" marL="1828800">
              <a:spcBef>
                <a:spcPts val="0"/>
              </a:spcBef>
              <a:spcAft>
                <a:spcPts val="0"/>
              </a:spcAft>
              <a:buClr>
                <a:schemeClr val="dk1"/>
              </a:buClr>
              <a:buSzPts val="1200"/>
              <a:buFont typeface="Lexend"/>
              <a:buChar char="●"/>
              <a:defRPr sz="1200">
                <a:solidFill>
                  <a:schemeClr val="dk1"/>
                </a:solidFill>
                <a:latin typeface="Lexend"/>
                <a:ea typeface="Lexend"/>
                <a:cs typeface="Lexend"/>
                <a:sym typeface="Lexend"/>
              </a:defRPr>
            </a:lvl4pPr>
            <a:lvl5pPr indent="-304800" lvl="4" marL="2286000">
              <a:spcBef>
                <a:spcPts val="0"/>
              </a:spcBef>
              <a:spcAft>
                <a:spcPts val="0"/>
              </a:spcAft>
              <a:buClr>
                <a:schemeClr val="dk1"/>
              </a:buClr>
              <a:buSzPts val="1200"/>
              <a:buFont typeface="Lexend"/>
              <a:buChar char="○"/>
              <a:defRPr sz="1200">
                <a:solidFill>
                  <a:schemeClr val="dk1"/>
                </a:solidFill>
                <a:latin typeface="Lexend"/>
                <a:ea typeface="Lexend"/>
                <a:cs typeface="Lexend"/>
                <a:sym typeface="Lexend"/>
              </a:defRPr>
            </a:lvl5pPr>
            <a:lvl6pPr indent="-304800" lvl="5" marL="2743200">
              <a:spcBef>
                <a:spcPts val="0"/>
              </a:spcBef>
              <a:spcAft>
                <a:spcPts val="0"/>
              </a:spcAft>
              <a:buClr>
                <a:schemeClr val="dk1"/>
              </a:buClr>
              <a:buSzPts val="1200"/>
              <a:buFont typeface="Lexend"/>
              <a:buChar char="■"/>
              <a:defRPr sz="1200">
                <a:solidFill>
                  <a:schemeClr val="dk1"/>
                </a:solidFill>
                <a:latin typeface="Lexend"/>
                <a:ea typeface="Lexend"/>
                <a:cs typeface="Lexend"/>
                <a:sym typeface="Lexend"/>
              </a:defRPr>
            </a:lvl6pPr>
            <a:lvl7pPr indent="-304800" lvl="6" marL="3200400">
              <a:spcBef>
                <a:spcPts val="0"/>
              </a:spcBef>
              <a:spcAft>
                <a:spcPts val="0"/>
              </a:spcAft>
              <a:buClr>
                <a:schemeClr val="dk1"/>
              </a:buClr>
              <a:buSzPts val="1200"/>
              <a:buFont typeface="Lexend"/>
              <a:buChar char="●"/>
              <a:defRPr sz="1200">
                <a:solidFill>
                  <a:schemeClr val="dk1"/>
                </a:solidFill>
                <a:latin typeface="Lexend"/>
                <a:ea typeface="Lexend"/>
                <a:cs typeface="Lexend"/>
                <a:sym typeface="Lexend"/>
              </a:defRPr>
            </a:lvl7pPr>
            <a:lvl8pPr indent="-304800" lvl="7" marL="3657600">
              <a:spcBef>
                <a:spcPts val="0"/>
              </a:spcBef>
              <a:spcAft>
                <a:spcPts val="0"/>
              </a:spcAft>
              <a:buClr>
                <a:schemeClr val="dk1"/>
              </a:buClr>
              <a:buSzPts val="1200"/>
              <a:buFont typeface="Lexend"/>
              <a:buChar char="○"/>
              <a:defRPr sz="1200">
                <a:solidFill>
                  <a:schemeClr val="dk1"/>
                </a:solidFill>
                <a:latin typeface="Lexend"/>
                <a:ea typeface="Lexend"/>
                <a:cs typeface="Lexend"/>
                <a:sym typeface="Lexend"/>
              </a:defRPr>
            </a:lvl8pPr>
            <a:lvl9pPr indent="-304800" lvl="8" marL="4114800">
              <a:spcBef>
                <a:spcPts val="0"/>
              </a:spcBef>
              <a:spcAft>
                <a:spcPts val="0"/>
              </a:spcAft>
              <a:buClr>
                <a:schemeClr val="dk1"/>
              </a:buClr>
              <a:buSzPts val="1200"/>
              <a:buFont typeface="Lexend"/>
              <a:buChar char="■"/>
              <a:defRPr sz="1200">
                <a:solidFill>
                  <a:schemeClr val="dk1"/>
                </a:solidFill>
                <a:latin typeface="Lexend"/>
                <a:ea typeface="Lexend"/>
                <a:cs typeface="Lexend"/>
                <a:sym typeface="Lexend"/>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0" r:id="rId32"/>
    <p:sldLayoutId id="2147483691" r:id="rId33"/>
    <p:sldLayoutId id="2147483692" r:id="rId34"/>
    <p:sldLayoutId id="2147483693" r:id="rId35"/>
    <p:sldLayoutId id="2147483694" r:id="rId36"/>
    <p:sldLayoutId id="2147483695" r:id="rId37"/>
    <p:sldLayoutId id="2147483696" r:id="rId38"/>
    <p:sldLayoutId id="2147483697" r:id="rId39"/>
    <p:sldLayoutId id="2147483698" r:id="rId4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pos="72">
          <p15:clr>
            <a:srgbClr val="E46962"/>
          </p15:clr>
        </p15:guide>
        <p15:guide id="2" pos="738">
          <p15:clr>
            <a:srgbClr val="E46962"/>
          </p15:clr>
        </p15:guide>
        <p15:guide id="3" pos="405">
          <p15:clr>
            <a:srgbClr val="E46962"/>
          </p15:clr>
        </p15:guide>
        <p15:guide id="4" pos="1396">
          <p15:clr>
            <a:srgbClr val="E46962"/>
          </p15:clr>
        </p15:guide>
        <p15:guide id="5" pos="1067">
          <p15:clr>
            <a:srgbClr val="E46962"/>
          </p15:clr>
        </p15:guide>
        <p15:guide id="6" pos="1725">
          <p15:clr>
            <a:srgbClr val="E46962"/>
          </p15:clr>
        </p15:guide>
        <p15:guide id="7" pos="2054">
          <p15:clr>
            <a:srgbClr val="E46962"/>
          </p15:clr>
        </p15:guide>
        <p15:guide id="8" pos="2387">
          <p15:clr>
            <a:srgbClr val="E46962"/>
          </p15:clr>
        </p15:guide>
        <p15:guide id="9" pos="2720">
          <p15:clr>
            <a:srgbClr val="E46962"/>
          </p15:clr>
        </p15:guide>
        <p15:guide id="10" pos="3049">
          <p15:clr>
            <a:srgbClr val="E46962"/>
          </p15:clr>
        </p15:guide>
        <p15:guide id="11" pos="3378">
          <p15:clr>
            <a:srgbClr val="E46962"/>
          </p15:clr>
        </p15:guide>
        <p15:guide id="12" pos="3706">
          <p15:clr>
            <a:srgbClr val="E46962"/>
          </p15:clr>
        </p15:guide>
        <p15:guide id="13" pos="4035">
          <p15:clr>
            <a:srgbClr val="E46962"/>
          </p15:clr>
        </p15:guide>
        <p15:guide id="14" pos="4364">
          <p15:clr>
            <a:srgbClr val="E46962"/>
          </p15:clr>
        </p15:guide>
        <p15:guide id="15" pos="4693">
          <p15:clr>
            <a:srgbClr val="E46962"/>
          </p15:clr>
        </p15:guide>
        <p15:guide id="16" pos="5025">
          <p15:clr>
            <a:srgbClr val="E46962"/>
          </p15:clr>
        </p15:guide>
        <p15:guide id="17" pos="5355">
          <p15:clr>
            <a:srgbClr val="E46962"/>
          </p15:clr>
        </p15:guide>
        <p15:guide id="18" pos="5688">
          <p15:clr>
            <a:srgbClr val="E46962"/>
          </p15:clr>
        </p15:guide>
        <p15:guide id="19" orient="horz" pos="72">
          <p15:clr>
            <a:srgbClr val="E46962"/>
          </p15:clr>
        </p15:guide>
        <p15:guide id="20" orient="horz" pos="417">
          <p15:clr>
            <a:srgbClr val="E46962"/>
          </p15:clr>
        </p15:guide>
        <p15:guide id="21" orient="horz" pos="415">
          <p15:clr>
            <a:srgbClr val="E46962"/>
          </p15:clr>
        </p15:guide>
        <p15:guide id="22" orient="horz" pos="761">
          <p15:clr>
            <a:srgbClr val="E46962"/>
          </p15:clr>
        </p15:guide>
        <p15:guide id="23" orient="horz" pos="1101">
          <p15:clr>
            <a:srgbClr val="E46962"/>
          </p15:clr>
        </p15:guide>
        <p15:guide id="24" orient="horz" pos="1449">
          <p15:clr>
            <a:srgbClr val="E46962"/>
          </p15:clr>
        </p15:guide>
        <p15:guide id="25" orient="horz" pos="1791">
          <p15:clr>
            <a:srgbClr val="E46962"/>
          </p15:clr>
        </p15:guide>
        <p15:guide id="26" orient="horz" pos="2134">
          <p15:clr>
            <a:srgbClr val="E46962"/>
          </p15:clr>
        </p15:guide>
        <p15:guide id="27" orient="horz" pos="2479">
          <p15:clr>
            <a:srgbClr val="E46962"/>
          </p15:clr>
        </p15:guide>
        <p15:guide id="28" orient="horz" pos="2825">
          <p15:clr>
            <a:srgbClr val="E46962"/>
          </p15:clr>
        </p15:guide>
        <p15:guide id="29" orient="horz" pos="3166">
          <p15:clr>
            <a:srgbClr val="E46962"/>
          </p15:clr>
        </p15:guide>
        <p15:guide id="30" pos="184">
          <p15:clr>
            <a:srgbClr val="E46962"/>
          </p15:clr>
        </p15:guide>
        <p15:guide id="31" orient="horz" pos="184">
          <p15:clr>
            <a:srgbClr val="E46962"/>
          </p15:clr>
        </p15:guide>
        <p15:guide id="32" pos="5576">
          <p15:clr>
            <a:srgbClr val="E46962"/>
          </p15:clr>
        </p15:guide>
        <p15:guide id="33" orient="horz" pos="1620">
          <p15:clr>
            <a:srgbClr val="E46962"/>
          </p15:clr>
        </p15:guide>
        <p15:guide id="34" orient="horz" pos="1716">
          <p15:clr>
            <a:srgbClr val="E46962"/>
          </p15:clr>
        </p15:guide>
        <p15:guide id="35" orient="horz" pos="3059">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3.xml"/><Relationship Id="rId3" Type="http://schemas.openxmlformats.org/officeDocument/2006/relationships/image" Target="../media/image8.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6.xml"/><Relationship Id="rId3" Type="http://schemas.openxmlformats.org/officeDocument/2006/relationships/image" Target="../media/image5.png"/><Relationship Id="rId4" Type="http://schemas.openxmlformats.org/officeDocument/2006/relationships/image" Target="../media/image28.jpg"/><Relationship Id="rId9" Type="http://schemas.openxmlformats.org/officeDocument/2006/relationships/image" Target="../media/image16.png"/><Relationship Id="rId5" Type="http://schemas.openxmlformats.org/officeDocument/2006/relationships/image" Target="../media/image27.jpg"/><Relationship Id="rId6" Type="http://schemas.openxmlformats.org/officeDocument/2006/relationships/image" Target="../media/image13.png"/><Relationship Id="rId7" Type="http://schemas.openxmlformats.org/officeDocument/2006/relationships/image" Target="../media/image3.png"/><Relationship Id="rId8"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7.xml"/><Relationship Id="rId3" Type="http://schemas.openxmlformats.org/officeDocument/2006/relationships/image" Target="../media/image28.jpg"/><Relationship Id="rId4" Type="http://schemas.openxmlformats.org/officeDocument/2006/relationships/image" Target="../media/image30.jpg"/><Relationship Id="rId5" Type="http://schemas.openxmlformats.org/officeDocument/2006/relationships/image" Target="../media/image2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8.xml"/><Relationship Id="rId3"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9.xml"/><Relationship Id="rId3"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10.xml"/><Relationship Id="rId3" Type="http://schemas.openxmlformats.org/officeDocument/2006/relationships/image" Target="../media/image3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1.xml"/><Relationship Id="rId3" Type="http://schemas.openxmlformats.org/officeDocument/2006/relationships/image" Target="../media/image10.png"/><Relationship Id="rId4" Type="http://schemas.openxmlformats.org/officeDocument/2006/relationships/image" Target="../media/image2.png"/><Relationship Id="rId5" Type="http://schemas.openxmlformats.org/officeDocument/2006/relationships/image" Target="../media/image14.png"/><Relationship Id="rId6"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2.xml"/><Relationship Id="rId3" Type="http://schemas.openxmlformats.org/officeDocument/2006/relationships/image" Target="../media/image6.gif"/><Relationship Id="rId4" Type="http://schemas.openxmlformats.org/officeDocument/2006/relationships/image" Target="../media/image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3.xml"/><Relationship Id="rId3" Type="http://schemas.openxmlformats.org/officeDocument/2006/relationships/image" Target="../media/image25.jpg"/><Relationship Id="rId4" Type="http://schemas.openxmlformats.org/officeDocument/2006/relationships/image" Target="../media/image18.png"/><Relationship Id="rId9" Type="http://schemas.openxmlformats.org/officeDocument/2006/relationships/image" Target="../media/image15.png"/><Relationship Id="rId5" Type="http://schemas.openxmlformats.org/officeDocument/2006/relationships/image" Target="../media/image20.png"/><Relationship Id="rId6" Type="http://schemas.openxmlformats.org/officeDocument/2006/relationships/image" Target="../media/image19.png"/><Relationship Id="rId7" Type="http://schemas.openxmlformats.org/officeDocument/2006/relationships/image" Target="../media/image17.png"/><Relationship Id="rId8" Type="http://schemas.openxmlformats.org/officeDocument/2006/relationships/image" Target="../media/image2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14.xml"/><Relationship Id="rId3" Type="http://schemas.openxmlformats.org/officeDocument/2006/relationships/image" Target="../media/image31.jpg"/><Relationship Id="rId4" Type="http://schemas.openxmlformats.org/officeDocument/2006/relationships/image" Target="../media/image32.jpg"/><Relationship Id="rId5" Type="http://schemas.openxmlformats.org/officeDocument/2006/relationships/image" Target="../media/image33.jpg"/><Relationship Id="rId6" Type="http://schemas.openxmlformats.org/officeDocument/2006/relationships/image" Target="../media/image34.jpg"/><Relationship Id="rId7" Type="http://schemas.openxmlformats.org/officeDocument/2006/relationships/image" Target="../media/image26.png"/><Relationship Id="rId8" Type="http://schemas.openxmlformats.org/officeDocument/2006/relationships/image" Target="../media/image2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6.xml"/><Relationship Id="rId3" Type="http://schemas.openxmlformats.org/officeDocument/2006/relationships/image" Target="../media/image2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8.xml"/><Relationship Id="rId3" Type="http://schemas.openxmlformats.org/officeDocument/2006/relationships/image" Target="../media/image2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 name="Shape 521"/>
        <p:cNvGrpSpPr/>
        <p:nvPr/>
      </p:nvGrpSpPr>
      <p:grpSpPr>
        <a:xfrm>
          <a:off x="0" y="0"/>
          <a:ext cx="0" cy="0"/>
          <a:chOff x="0" y="0"/>
          <a:chExt cx="0" cy="0"/>
        </a:xfrm>
      </p:grpSpPr>
      <p:sp>
        <p:nvSpPr>
          <p:cNvPr id="522" name="Google Shape;522;p54"/>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523" name="Google Shape;523;p54"/>
          <p:cNvSpPr txBox="1"/>
          <p:nvPr>
            <p:ph type="title"/>
          </p:nvPr>
        </p:nvSpPr>
        <p:spPr>
          <a:xfrm>
            <a:off x="671825" y="727744"/>
            <a:ext cx="3117600" cy="120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900"/>
              <a:t>Shreyas, Tanish, and Seth </a:t>
            </a:r>
            <a:endParaRPr sz="2900"/>
          </a:p>
        </p:txBody>
      </p:sp>
      <p:sp>
        <p:nvSpPr>
          <p:cNvPr id="524" name="Google Shape;524;p54"/>
          <p:cNvSpPr txBox="1"/>
          <p:nvPr>
            <p:ph idx="2" type="title"/>
          </p:nvPr>
        </p:nvSpPr>
        <p:spPr>
          <a:xfrm>
            <a:off x="2258050" y="1800075"/>
            <a:ext cx="4623900" cy="2219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Lawn Sweeper</a:t>
            </a:r>
            <a:r>
              <a:rPr lang="en"/>
              <a:t>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sp>
        <p:nvSpPr>
          <p:cNvPr id="529" name="Google Shape;529;p55"/>
          <p:cNvSpPr txBox="1"/>
          <p:nvPr>
            <p:ph idx="1" type="body"/>
          </p:nvPr>
        </p:nvSpPr>
        <p:spPr>
          <a:xfrm>
            <a:off x="333900" y="1613436"/>
            <a:ext cx="8517600" cy="2738700"/>
          </a:xfrm>
          <a:prstGeom prst="rect">
            <a:avLst/>
          </a:prstGeom>
        </p:spPr>
        <p:txBody>
          <a:bodyPr anchorCtr="0" anchor="t" bIns="91425" lIns="91425" spcFirstLastPara="1" rIns="91425" wrap="square" tIns="91425">
            <a:noAutofit/>
          </a:bodyPr>
          <a:lstStyle/>
          <a:p>
            <a:pPr indent="457200" lvl="0" marL="0" rtl="0" algn="l">
              <a:lnSpc>
                <a:spcPct val="80000"/>
              </a:lnSpc>
              <a:spcBef>
                <a:spcPts val="0"/>
              </a:spcBef>
              <a:spcAft>
                <a:spcPts val="0"/>
              </a:spcAft>
              <a:buClr>
                <a:srgbClr val="000000"/>
              </a:buClr>
              <a:buSzPts val="990"/>
              <a:buFont typeface="Arial"/>
              <a:buNone/>
            </a:pPr>
            <a:r>
              <a:rPr lang="en" sz="2600"/>
              <a:t>Reports indicate that American homeowners spend long hours each fall removing leaves from their yards. The significant time required to complete leaf removal causes physical strain, with 42,000 people sustaining recurring neck, shoulder, and back injuries as a result per year.</a:t>
            </a:r>
            <a:endParaRPr sz="1800"/>
          </a:p>
        </p:txBody>
      </p:sp>
      <p:sp>
        <p:nvSpPr>
          <p:cNvPr id="530" name="Google Shape;530;p55"/>
          <p:cNvSpPr txBox="1"/>
          <p:nvPr>
            <p:ph type="title"/>
          </p:nvPr>
        </p:nvSpPr>
        <p:spPr>
          <a:xfrm>
            <a:off x="279185" y="338025"/>
            <a:ext cx="5562300" cy="675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800"/>
              <a:t>Problem Statement </a:t>
            </a:r>
            <a:endParaRPr sz="2800"/>
          </a:p>
        </p:txBody>
      </p:sp>
      <p:sp>
        <p:nvSpPr>
          <p:cNvPr id="531" name="Google Shape;531;p55"/>
          <p:cNvSpPr txBox="1"/>
          <p:nvPr/>
        </p:nvSpPr>
        <p:spPr>
          <a:xfrm>
            <a:off x="446825" y="4415475"/>
            <a:ext cx="8504700" cy="27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Inter"/>
                <a:ea typeface="Inter"/>
                <a:cs typeface="Inter"/>
                <a:sym typeface="Inter"/>
              </a:rPr>
              <a:t>Don’t let raking leaves become a pain in the neck, back or spine. Luminis Health. (n.d.). https://www.luminishealth.org/en/blog/dont-let-raking-leaves-become-a-pain-in-the-neck-back-or-spine?</a:t>
            </a:r>
            <a:endParaRPr sz="1200">
              <a:solidFill>
                <a:schemeClr val="dk1"/>
              </a:solidFill>
              <a:latin typeface="Lexend"/>
              <a:ea typeface="Lexend"/>
              <a:cs typeface="Lexend"/>
              <a:sym typeface="Lexend"/>
            </a:endParaRPr>
          </a:p>
        </p:txBody>
      </p:sp>
      <p:sp>
        <p:nvSpPr>
          <p:cNvPr id="532" name="Google Shape;532;p55"/>
          <p:cNvSpPr txBox="1"/>
          <p:nvPr>
            <p:ph idx="4294967295" type="sldNum"/>
          </p:nvPr>
        </p:nvSpPr>
        <p:spPr>
          <a:xfrm>
            <a:off x="8333701" y="298859"/>
            <a:ext cx="489000" cy="502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solidFill>
                  <a:schemeClr val="dk1"/>
                </a:solidFill>
              </a:rPr>
              <a:t>‹#›</a:t>
            </a:fld>
            <a:endParaRPr>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sp>
        <p:nvSpPr>
          <p:cNvPr id="537" name="Google Shape;537;p56"/>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Survey Data</a:t>
            </a:r>
            <a:endParaRPr/>
          </a:p>
        </p:txBody>
      </p:sp>
      <p:pic>
        <p:nvPicPr>
          <p:cNvPr descr="Forms response chart. Question title: What is the total time it takes for you to remove all the leaves and dispose of them? . Number of responses: 127 responses." id="538" name="Google Shape;538;p56" title="What is the total time it takes for you to remove all the leaves and dispose of them? "/>
          <p:cNvPicPr preferRelativeResize="0"/>
          <p:nvPr/>
        </p:nvPicPr>
        <p:blipFill>
          <a:blip r:embed="rId3">
            <a:alphaModFix/>
          </a:blip>
          <a:stretch>
            <a:fillRect/>
          </a:stretch>
        </p:blipFill>
        <p:spPr>
          <a:xfrm>
            <a:off x="1742575" y="961050"/>
            <a:ext cx="5764649" cy="2425950"/>
          </a:xfrm>
          <a:prstGeom prst="rect">
            <a:avLst/>
          </a:prstGeom>
          <a:noFill/>
          <a:ln>
            <a:noFill/>
          </a:ln>
        </p:spPr>
      </p:pic>
      <p:pic>
        <p:nvPicPr>
          <p:cNvPr descr="Forms response chart. Question title: Please choose any physical difficulties you experience while removing leaves. (check all that apply) . Number of responses: 127 responses." id="539" name="Google Shape;539;p56" title="Please choose any physical difficulties you experience while removing leaves. (check all that apply) "/>
          <p:cNvPicPr preferRelativeResize="0"/>
          <p:nvPr/>
        </p:nvPicPr>
        <p:blipFill rotWithShape="1">
          <a:blip r:embed="rId4">
            <a:alphaModFix/>
          </a:blip>
          <a:srcRect b="72377" l="0" r="0" t="0"/>
          <a:stretch/>
        </p:blipFill>
        <p:spPr>
          <a:xfrm>
            <a:off x="259988" y="3124571"/>
            <a:ext cx="8624025" cy="1782850"/>
          </a:xfrm>
          <a:prstGeom prst="rect">
            <a:avLst/>
          </a:prstGeom>
          <a:noFill/>
          <a:ln>
            <a:noFill/>
          </a:ln>
        </p:spPr>
      </p:pic>
      <p:sp>
        <p:nvSpPr>
          <p:cNvPr id="540" name="Google Shape;540;p56"/>
          <p:cNvSpPr txBox="1"/>
          <p:nvPr>
            <p:ph idx="4294967295" type="sldNum"/>
          </p:nvPr>
        </p:nvSpPr>
        <p:spPr>
          <a:xfrm>
            <a:off x="8333701" y="298859"/>
            <a:ext cx="489000" cy="502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solidFill>
                  <a:schemeClr val="dk1"/>
                </a:solidFill>
              </a:rPr>
              <a:t>‹#›</a:t>
            </a:fld>
            <a:endParaRPr>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4" name="Shape 544"/>
        <p:cNvGrpSpPr/>
        <p:nvPr/>
      </p:nvGrpSpPr>
      <p:grpSpPr>
        <a:xfrm>
          <a:off x="0" y="0"/>
          <a:ext cx="0" cy="0"/>
          <a:chOff x="0" y="0"/>
          <a:chExt cx="0" cy="0"/>
        </a:xfrm>
      </p:grpSpPr>
      <p:sp>
        <p:nvSpPr>
          <p:cNvPr id="545" name="Google Shape;545;p57"/>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Solution Requirements</a:t>
            </a:r>
            <a:endParaRPr/>
          </a:p>
        </p:txBody>
      </p:sp>
      <p:sp>
        <p:nvSpPr>
          <p:cNvPr id="546" name="Google Shape;546;p57"/>
          <p:cNvSpPr txBox="1"/>
          <p:nvPr>
            <p:ph idx="1" type="body"/>
          </p:nvPr>
        </p:nvSpPr>
        <p:spPr>
          <a:xfrm>
            <a:off x="333900" y="1202400"/>
            <a:ext cx="4060800" cy="27387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SzPts val="2200"/>
              <a:buFont typeface="Inter"/>
              <a:buAutoNum type="arabicPeriod"/>
            </a:pPr>
            <a:r>
              <a:rPr b="1" lang="en" sz="2200">
                <a:latin typeface="Inter"/>
                <a:ea typeface="Inter"/>
                <a:cs typeface="Inter"/>
                <a:sym typeface="Inter"/>
              </a:rPr>
              <a:t>Efficiency </a:t>
            </a:r>
            <a:endParaRPr b="1" sz="2200">
              <a:latin typeface="Inter"/>
              <a:ea typeface="Inter"/>
              <a:cs typeface="Inter"/>
              <a:sym typeface="Inter"/>
            </a:endParaRPr>
          </a:p>
          <a:p>
            <a:pPr indent="-368300" lvl="0" marL="457200" rtl="0" algn="l">
              <a:spcBef>
                <a:spcPts val="0"/>
              </a:spcBef>
              <a:spcAft>
                <a:spcPts val="0"/>
              </a:spcAft>
              <a:buSzPts val="2200"/>
              <a:buFont typeface="Inter"/>
              <a:buAutoNum type="arabicPeriod"/>
            </a:pPr>
            <a:r>
              <a:rPr b="1" lang="en" sz="2200">
                <a:latin typeface="Inter"/>
                <a:ea typeface="Inter"/>
                <a:cs typeface="Inter"/>
                <a:sym typeface="Inter"/>
              </a:rPr>
              <a:t>Leaf Disposal </a:t>
            </a:r>
            <a:endParaRPr b="1" sz="2200">
              <a:latin typeface="Inter"/>
              <a:ea typeface="Inter"/>
              <a:cs typeface="Inter"/>
              <a:sym typeface="Inter"/>
            </a:endParaRPr>
          </a:p>
          <a:p>
            <a:pPr indent="-368300" lvl="0" marL="457200" rtl="0" algn="l">
              <a:spcBef>
                <a:spcPts val="0"/>
              </a:spcBef>
              <a:spcAft>
                <a:spcPts val="0"/>
              </a:spcAft>
              <a:buSzPts val="2200"/>
              <a:buFont typeface="Inter"/>
              <a:buAutoNum type="arabicPeriod"/>
            </a:pPr>
            <a:r>
              <a:rPr b="1" lang="en" sz="2200">
                <a:latin typeface="Inter"/>
                <a:ea typeface="Inter"/>
                <a:cs typeface="Inter"/>
                <a:sym typeface="Inter"/>
              </a:rPr>
              <a:t>Natural Conditions</a:t>
            </a:r>
            <a:endParaRPr b="1" sz="2200">
              <a:latin typeface="Inter"/>
              <a:ea typeface="Inter"/>
              <a:cs typeface="Inter"/>
              <a:sym typeface="Inter"/>
            </a:endParaRPr>
          </a:p>
          <a:p>
            <a:pPr indent="-368300" lvl="0" marL="457200" rtl="0" algn="l">
              <a:spcBef>
                <a:spcPts val="0"/>
              </a:spcBef>
              <a:spcAft>
                <a:spcPts val="0"/>
              </a:spcAft>
              <a:buSzPts val="2200"/>
              <a:buFont typeface="Inter"/>
              <a:buAutoNum type="arabicPeriod"/>
            </a:pPr>
            <a:r>
              <a:rPr b="1" lang="en" sz="2200">
                <a:latin typeface="Inter"/>
                <a:ea typeface="Inter"/>
                <a:cs typeface="Inter"/>
                <a:sym typeface="Inter"/>
              </a:rPr>
              <a:t>Ergonomics</a:t>
            </a:r>
            <a:endParaRPr b="1" sz="2200">
              <a:latin typeface="Inter"/>
              <a:ea typeface="Inter"/>
              <a:cs typeface="Inter"/>
              <a:sym typeface="Inter"/>
            </a:endParaRPr>
          </a:p>
          <a:p>
            <a:pPr indent="-368300" lvl="0" marL="457200" rtl="0" algn="l">
              <a:spcBef>
                <a:spcPts val="0"/>
              </a:spcBef>
              <a:spcAft>
                <a:spcPts val="0"/>
              </a:spcAft>
              <a:buSzPts val="2200"/>
              <a:buFont typeface="Inter"/>
              <a:buAutoNum type="arabicPeriod"/>
            </a:pPr>
            <a:r>
              <a:rPr b="1" lang="en" sz="2200">
                <a:latin typeface="Inter"/>
                <a:ea typeface="Inter"/>
                <a:cs typeface="Inter"/>
                <a:sym typeface="Inter"/>
              </a:rPr>
              <a:t>Storage </a:t>
            </a:r>
            <a:r>
              <a:rPr lang="en" sz="2200">
                <a:latin typeface="Inter"/>
                <a:ea typeface="Inter"/>
                <a:cs typeface="Inter"/>
                <a:sym typeface="Inter"/>
              </a:rPr>
              <a:t> </a:t>
            </a:r>
            <a:endParaRPr sz="2200">
              <a:latin typeface="Inter"/>
              <a:ea typeface="Inter"/>
              <a:cs typeface="Inter"/>
              <a:sym typeface="Inter"/>
            </a:endParaRPr>
          </a:p>
          <a:p>
            <a:pPr indent="-368300" lvl="0" marL="457200" rtl="0" algn="l">
              <a:spcBef>
                <a:spcPts val="0"/>
              </a:spcBef>
              <a:spcAft>
                <a:spcPts val="0"/>
              </a:spcAft>
              <a:buSzPts val="2200"/>
              <a:buFont typeface="Inter"/>
              <a:buAutoNum type="arabicPeriod"/>
            </a:pPr>
            <a:r>
              <a:rPr lang="en" sz="2200">
                <a:latin typeface="Inter"/>
                <a:ea typeface="Inter"/>
                <a:cs typeface="Inter"/>
                <a:sym typeface="Inter"/>
              </a:rPr>
              <a:t>Durability</a:t>
            </a:r>
            <a:endParaRPr sz="2200">
              <a:latin typeface="Inter"/>
              <a:ea typeface="Inter"/>
              <a:cs typeface="Inter"/>
              <a:sym typeface="Inter"/>
            </a:endParaRPr>
          </a:p>
          <a:p>
            <a:pPr indent="-368300" lvl="0" marL="457200" rtl="0" algn="l">
              <a:spcBef>
                <a:spcPts val="0"/>
              </a:spcBef>
              <a:spcAft>
                <a:spcPts val="0"/>
              </a:spcAft>
              <a:buSzPts val="2200"/>
              <a:buFont typeface="Inter"/>
              <a:buAutoNum type="arabicPeriod"/>
            </a:pPr>
            <a:r>
              <a:rPr lang="en" sz="2200">
                <a:latin typeface="Inter"/>
                <a:ea typeface="Inter"/>
                <a:cs typeface="Inter"/>
                <a:sym typeface="Inter"/>
              </a:rPr>
              <a:t>Operating Environment</a:t>
            </a:r>
            <a:endParaRPr sz="2200">
              <a:latin typeface="Inter"/>
              <a:ea typeface="Inter"/>
              <a:cs typeface="Inter"/>
              <a:sym typeface="Inter"/>
            </a:endParaRPr>
          </a:p>
          <a:p>
            <a:pPr indent="-368300" lvl="0" marL="457200" rtl="0" algn="l">
              <a:spcBef>
                <a:spcPts val="0"/>
              </a:spcBef>
              <a:spcAft>
                <a:spcPts val="0"/>
              </a:spcAft>
              <a:buSzPts val="2200"/>
              <a:buFont typeface="Inter"/>
              <a:buAutoNum type="arabicPeriod"/>
            </a:pPr>
            <a:r>
              <a:rPr lang="en" sz="2200">
                <a:latin typeface="Inter"/>
                <a:ea typeface="Inter"/>
                <a:cs typeface="Inter"/>
                <a:sym typeface="Inter"/>
              </a:rPr>
              <a:t>Maintenance</a:t>
            </a:r>
            <a:endParaRPr sz="1600"/>
          </a:p>
        </p:txBody>
      </p:sp>
      <p:sp>
        <p:nvSpPr>
          <p:cNvPr id="547" name="Google Shape;547;p57"/>
          <p:cNvSpPr txBox="1"/>
          <p:nvPr/>
        </p:nvSpPr>
        <p:spPr>
          <a:xfrm>
            <a:off x="4627527" y="1166550"/>
            <a:ext cx="3591000" cy="281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dk1"/>
                </a:solidFill>
                <a:latin typeface="Inter"/>
                <a:ea typeface="Inter"/>
                <a:cs typeface="Inter"/>
                <a:sym typeface="Inter"/>
              </a:rPr>
              <a:t>9. Target Cost </a:t>
            </a:r>
            <a:endParaRPr sz="2200">
              <a:solidFill>
                <a:schemeClr val="dk1"/>
              </a:solidFill>
              <a:latin typeface="Inter"/>
              <a:ea typeface="Inter"/>
              <a:cs typeface="Inter"/>
              <a:sym typeface="Inter"/>
            </a:endParaRPr>
          </a:p>
          <a:p>
            <a:pPr indent="0" lvl="0" marL="0" rtl="0" algn="l">
              <a:spcBef>
                <a:spcPts val="0"/>
              </a:spcBef>
              <a:spcAft>
                <a:spcPts val="0"/>
              </a:spcAft>
              <a:buNone/>
            </a:pPr>
            <a:r>
              <a:rPr lang="en" sz="2200">
                <a:solidFill>
                  <a:schemeClr val="dk1"/>
                </a:solidFill>
                <a:latin typeface="Inter"/>
                <a:ea typeface="Inter"/>
                <a:cs typeface="Inter"/>
                <a:sym typeface="Inter"/>
              </a:rPr>
              <a:t>10. Noise Level</a:t>
            </a:r>
            <a:endParaRPr sz="2200">
              <a:solidFill>
                <a:schemeClr val="dk1"/>
              </a:solidFill>
              <a:latin typeface="Inter"/>
              <a:ea typeface="Inter"/>
              <a:cs typeface="Inter"/>
              <a:sym typeface="Inter"/>
            </a:endParaRPr>
          </a:p>
          <a:p>
            <a:pPr indent="0" lvl="0" marL="0" rtl="0" algn="l">
              <a:spcBef>
                <a:spcPts val="0"/>
              </a:spcBef>
              <a:spcAft>
                <a:spcPts val="0"/>
              </a:spcAft>
              <a:buNone/>
            </a:pPr>
            <a:r>
              <a:rPr lang="en" sz="2200">
                <a:solidFill>
                  <a:schemeClr val="dk1"/>
                </a:solidFill>
                <a:latin typeface="Inter"/>
                <a:ea typeface="Inter"/>
                <a:cs typeface="Inter"/>
                <a:sym typeface="Inter"/>
              </a:rPr>
              <a:t>11. Battery Replacement</a:t>
            </a:r>
            <a:endParaRPr sz="2200">
              <a:solidFill>
                <a:schemeClr val="dk1"/>
              </a:solidFill>
              <a:latin typeface="Inter"/>
              <a:ea typeface="Inter"/>
              <a:cs typeface="Inter"/>
              <a:sym typeface="Inter"/>
            </a:endParaRPr>
          </a:p>
          <a:p>
            <a:pPr indent="0" lvl="0" marL="0" rtl="0" algn="l">
              <a:spcBef>
                <a:spcPts val="0"/>
              </a:spcBef>
              <a:spcAft>
                <a:spcPts val="0"/>
              </a:spcAft>
              <a:buNone/>
            </a:pPr>
            <a:r>
              <a:rPr lang="en" sz="2200">
                <a:solidFill>
                  <a:schemeClr val="dk1"/>
                </a:solidFill>
                <a:latin typeface="Inter"/>
                <a:ea typeface="Inter"/>
                <a:cs typeface="Inter"/>
                <a:sym typeface="Inter"/>
              </a:rPr>
              <a:t>12. Battery Life </a:t>
            </a:r>
            <a:endParaRPr sz="2200">
              <a:solidFill>
                <a:schemeClr val="dk1"/>
              </a:solidFill>
              <a:latin typeface="Inter"/>
              <a:ea typeface="Inter"/>
              <a:cs typeface="Inter"/>
              <a:sym typeface="Inter"/>
            </a:endParaRPr>
          </a:p>
          <a:p>
            <a:pPr indent="0" lvl="0" marL="0" rtl="0" algn="l">
              <a:spcBef>
                <a:spcPts val="0"/>
              </a:spcBef>
              <a:spcAft>
                <a:spcPts val="0"/>
              </a:spcAft>
              <a:buNone/>
            </a:pPr>
            <a:r>
              <a:rPr lang="en" sz="2200">
                <a:solidFill>
                  <a:schemeClr val="dk1"/>
                </a:solidFill>
                <a:latin typeface="Inter"/>
                <a:ea typeface="Inter"/>
                <a:cs typeface="Inter"/>
                <a:sym typeface="Inter"/>
              </a:rPr>
              <a:t>13. Compactation</a:t>
            </a:r>
            <a:endParaRPr sz="2200">
              <a:solidFill>
                <a:schemeClr val="dk1"/>
              </a:solidFill>
              <a:latin typeface="Inter"/>
              <a:ea typeface="Inter"/>
              <a:cs typeface="Inter"/>
              <a:sym typeface="Inter"/>
            </a:endParaRPr>
          </a:p>
          <a:p>
            <a:pPr indent="0" lvl="0" marL="0" rtl="0" algn="l">
              <a:spcBef>
                <a:spcPts val="0"/>
              </a:spcBef>
              <a:spcAft>
                <a:spcPts val="0"/>
              </a:spcAft>
              <a:buNone/>
            </a:pPr>
            <a:r>
              <a:rPr lang="en" sz="2200">
                <a:solidFill>
                  <a:schemeClr val="dk1"/>
                </a:solidFill>
                <a:latin typeface="Inter"/>
                <a:ea typeface="Inter"/>
                <a:cs typeface="Inter"/>
                <a:sym typeface="Inter"/>
              </a:rPr>
              <a:t>14. Autonomous Operations</a:t>
            </a:r>
            <a:endParaRPr sz="2200">
              <a:solidFill>
                <a:schemeClr val="dk1"/>
              </a:solidFill>
              <a:latin typeface="Inter"/>
              <a:ea typeface="Inter"/>
              <a:cs typeface="Inter"/>
              <a:sym typeface="Inter"/>
            </a:endParaRPr>
          </a:p>
          <a:p>
            <a:pPr indent="0" lvl="0" marL="0" rtl="0" algn="l">
              <a:spcBef>
                <a:spcPts val="0"/>
              </a:spcBef>
              <a:spcAft>
                <a:spcPts val="0"/>
              </a:spcAft>
              <a:buNone/>
            </a:pPr>
            <a:r>
              <a:rPr lang="en" sz="2200">
                <a:solidFill>
                  <a:schemeClr val="dk1"/>
                </a:solidFill>
                <a:latin typeface="Inter"/>
                <a:ea typeface="Inter"/>
                <a:cs typeface="Inter"/>
                <a:sym typeface="Inter"/>
              </a:rPr>
              <a:t>15. Safety Precautions </a:t>
            </a:r>
            <a:endParaRPr sz="2200">
              <a:solidFill>
                <a:schemeClr val="dk1"/>
              </a:solidFill>
              <a:latin typeface="Inter"/>
              <a:ea typeface="Inter"/>
              <a:cs typeface="Inter"/>
              <a:sym typeface="Inter"/>
            </a:endParaRPr>
          </a:p>
          <a:p>
            <a:pPr indent="0" lvl="0" marL="0" rtl="0" algn="l">
              <a:spcBef>
                <a:spcPts val="0"/>
              </a:spcBef>
              <a:spcAft>
                <a:spcPts val="0"/>
              </a:spcAft>
              <a:buNone/>
            </a:pPr>
            <a:r>
              <a:rPr lang="en" sz="2200">
                <a:solidFill>
                  <a:schemeClr val="dk1"/>
                </a:solidFill>
                <a:latin typeface="Inter"/>
                <a:ea typeface="Inter"/>
                <a:cs typeface="Inter"/>
                <a:sym typeface="Inter"/>
              </a:rPr>
              <a:t>16. Battery Per Runtime</a:t>
            </a:r>
            <a:endParaRPr sz="1600">
              <a:solidFill>
                <a:schemeClr val="dk1"/>
              </a:solidFill>
              <a:latin typeface="Lexend"/>
              <a:ea typeface="Lexend"/>
              <a:cs typeface="Lexend"/>
              <a:sym typeface="Lexend"/>
            </a:endParaRPr>
          </a:p>
        </p:txBody>
      </p:sp>
      <p:sp>
        <p:nvSpPr>
          <p:cNvPr id="548" name="Google Shape;548;p57"/>
          <p:cNvSpPr txBox="1"/>
          <p:nvPr>
            <p:ph idx="4294967295" type="sldNum"/>
          </p:nvPr>
        </p:nvSpPr>
        <p:spPr>
          <a:xfrm>
            <a:off x="8333701" y="298859"/>
            <a:ext cx="489000" cy="502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solidFill>
                  <a:schemeClr val="dk1"/>
                </a:solidFill>
              </a:rPr>
              <a:t>‹#›</a:t>
            </a:fld>
            <a:endParaRPr>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sp>
        <p:nvSpPr>
          <p:cNvPr id="553" name="Google Shape;553;p58"/>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Solution Requirements</a:t>
            </a:r>
            <a:endParaRPr/>
          </a:p>
        </p:txBody>
      </p:sp>
      <p:sp>
        <p:nvSpPr>
          <p:cNvPr id="554" name="Google Shape;554;p58"/>
          <p:cNvSpPr txBox="1"/>
          <p:nvPr>
            <p:ph idx="1" type="body"/>
          </p:nvPr>
        </p:nvSpPr>
        <p:spPr>
          <a:xfrm>
            <a:off x="333900" y="1202400"/>
            <a:ext cx="8257500" cy="273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700">
                <a:solidFill>
                  <a:srgbClr val="1D1D1D"/>
                </a:solidFill>
                <a:latin typeface="Inter"/>
                <a:ea typeface="Inter"/>
                <a:cs typeface="Inter"/>
                <a:sym typeface="Inter"/>
              </a:rPr>
              <a:t>Efficiency </a:t>
            </a:r>
            <a:endParaRPr b="1" sz="1700">
              <a:solidFill>
                <a:srgbClr val="1D1D1D"/>
              </a:solidFill>
              <a:latin typeface="Inter"/>
              <a:ea typeface="Inter"/>
              <a:cs typeface="Inter"/>
              <a:sym typeface="Inter"/>
            </a:endParaRPr>
          </a:p>
          <a:p>
            <a:pPr indent="-342900" lvl="0" marL="457200" rtl="0" algn="l">
              <a:spcBef>
                <a:spcPts val="0"/>
              </a:spcBef>
              <a:spcAft>
                <a:spcPts val="0"/>
              </a:spcAft>
              <a:buClr>
                <a:srgbClr val="1D1D1D"/>
              </a:buClr>
              <a:buSzPts val="1800"/>
              <a:buFont typeface="Inter"/>
              <a:buChar char="-"/>
            </a:pPr>
            <a:r>
              <a:rPr b="1" lang="en" sz="1700">
                <a:solidFill>
                  <a:srgbClr val="1D1D1D"/>
                </a:solidFill>
                <a:latin typeface="Inter"/>
                <a:ea typeface="Inter"/>
                <a:cs typeface="Inter"/>
                <a:sym typeface="Inter"/>
              </a:rPr>
              <a:t> </a:t>
            </a:r>
            <a:r>
              <a:rPr lang="en" sz="1500">
                <a:solidFill>
                  <a:srgbClr val="1D1D1D"/>
                </a:solidFill>
                <a:latin typeface="Inter"/>
                <a:ea typeface="Inter"/>
                <a:cs typeface="Inter"/>
                <a:sym typeface="Inter"/>
              </a:rPr>
              <a:t>Shall pick up 15 gallons of leave in under 30 minutes </a:t>
            </a:r>
            <a:endParaRPr sz="1500">
              <a:solidFill>
                <a:srgbClr val="1D1D1D"/>
              </a:solidFill>
              <a:latin typeface="Inter"/>
              <a:ea typeface="Inter"/>
              <a:cs typeface="Inter"/>
              <a:sym typeface="Inter"/>
            </a:endParaRPr>
          </a:p>
          <a:p>
            <a:pPr indent="0" lvl="0" marL="0" rtl="0" algn="l">
              <a:spcBef>
                <a:spcPts val="0"/>
              </a:spcBef>
              <a:spcAft>
                <a:spcPts val="0"/>
              </a:spcAft>
              <a:buNone/>
            </a:pPr>
            <a:r>
              <a:rPr b="1" lang="en" sz="1700">
                <a:solidFill>
                  <a:srgbClr val="1D1D1D"/>
                </a:solidFill>
                <a:latin typeface="Inter"/>
                <a:ea typeface="Inter"/>
                <a:cs typeface="Inter"/>
                <a:sym typeface="Inter"/>
              </a:rPr>
              <a:t>Leaf Disposal </a:t>
            </a:r>
            <a:endParaRPr sz="1500">
              <a:solidFill>
                <a:srgbClr val="1D1D1D"/>
              </a:solidFill>
              <a:latin typeface="Inter"/>
              <a:ea typeface="Inter"/>
              <a:cs typeface="Inter"/>
              <a:sym typeface="Inter"/>
            </a:endParaRPr>
          </a:p>
          <a:p>
            <a:pPr indent="-323850" lvl="0" marL="457200" rtl="0" algn="l">
              <a:spcBef>
                <a:spcPts val="0"/>
              </a:spcBef>
              <a:spcAft>
                <a:spcPts val="0"/>
              </a:spcAft>
              <a:buClr>
                <a:srgbClr val="1D1D1D"/>
              </a:buClr>
              <a:buSzPts val="1500"/>
              <a:buFont typeface="Inter"/>
              <a:buChar char="-"/>
            </a:pPr>
            <a:r>
              <a:rPr lang="en" sz="1500">
                <a:solidFill>
                  <a:srgbClr val="1D1D1D"/>
                </a:solidFill>
                <a:latin typeface="Inter"/>
                <a:ea typeface="Inter"/>
                <a:cs typeface="Inter"/>
                <a:sym typeface="Inter"/>
              </a:rPr>
              <a:t>The machine shall pick up leaves and store it directly into a leaf bag </a:t>
            </a:r>
            <a:endParaRPr b="1" sz="1700">
              <a:solidFill>
                <a:srgbClr val="1D1D1D"/>
              </a:solidFill>
              <a:latin typeface="Inter"/>
              <a:ea typeface="Inter"/>
              <a:cs typeface="Inter"/>
              <a:sym typeface="Inter"/>
            </a:endParaRPr>
          </a:p>
          <a:p>
            <a:pPr indent="0" lvl="0" marL="0" rtl="0" algn="l">
              <a:spcBef>
                <a:spcPts val="0"/>
              </a:spcBef>
              <a:spcAft>
                <a:spcPts val="0"/>
              </a:spcAft>
              <a:buNone/>
            </a:pPr>
            <a:r>
              <a:rPr b="1" lang="en" sz="1700">
                <a:solidFill>
                  <a:srgbClr val="1D1D1D"/>
                </a:solidFill>
                <a:latin typeface="Inter"/>
                <a:ea typeface="Inter"/>
                <a:cs typeface="Inter"/>
                <a:sym typeface="Inter"/>
              </a:rPr>
              <a:t>Natural Conditions</a:t>
            </a:r>
            <a:endParaRPr b="1" sz="1700">
              <a:solidFill>
                <a:srgbClr val="1D1D1D"/>
              </a:solidFill>
              <a:latin typeface="Inter"/>
              <a:ea typeface="Inter"/>
              <a:cs typeface="Inter"/>
              <a:sym typeface="Inter"/>
            </a:endParaRPr>
          </a:p>
          <a:p>
            <a:pPr indent="-323850" lvl="0" marL="457200" rtl="0" algn="l">
              <a:spcBef>
                <a:spcPts val="0"/>
              </a:spcBef>
              <a:spcAft>
                <a:spcPts val="0"/>
              </a:spcAft>
              <a:buClr>
                <a:srgbClr val="1D1D1D"/>
              </a:buClr>
              <a:buSzPts val="1500"/>
              <a:buFont typeface="Inter"/>
              <a:buChar char="-"/>
            </a:pPr>
            <a:r>
              <a:rPr lang="en" sz="1500">
                <a:solidFill>
                  <a:srgbClr val="1D1D1D"/>
                </a:solidFill>
                <a:latin typeface="Inter"/>
                <a:ea typeface="Inter"/>
                <a:cs typeface="Inter"/>
                <a:sym typeface="Inter"/>
              </a:rPr>
              <a:t>The machine shall operate with resistance to conditions like dust, moisture, and uneven terrain</a:t>
            </a:r>
            <a:endParaRPr b="1" sz="1700">
              <a:solidFill>
                <a:srgbClr val="1D1D1D"/>
              </a:solidFill>
              <a:latin typeface="Inter"/>
              <a:ea typeface="Inter"/>
              <a:cs typeface="Inter"/>
              <a:sym typeface="Inter"/>
            </a:endParaRPr>
          </a:p>
          <a:p>
            <a:pPr indent="0" lvl="0" marL="0" rtl="0" algn="l">
              <a:spcBef>
                <a:spcPts val="0"/>
              </a:spcBef>
              <a:spcAft>
                <a:spcPts val="0"/>
              </a:spcAft>
              <a:buNone/>
            </a:pPr>
            <a:r>
              <a:rPr b="1" lang="en" sz="1700">
                <a:solidFill>
                  <a:srgbClr val="1D1D1D"/>
                </a:solidFill>
                <a:latin typeface="Inter"/>
                <a:ea typeface="Inter"/>
                <a:cs typeface="Inter"/>
                <a:sym typeface="Inter"/>
              </a:rPr>
              <a:t>Ergonomics</a:t>
            </a:r>
            <a:endParaRPr sz="1500">
              <a:solidFill>
                <a:srgbClr val="1D1D1D"/>
              </a:solidFill>
              <a:latin typeface="Inter"/>
              <a:ea typeface="Inter"/>
              <a:cs typeface="Inter"/>
              <a:sym typeface="Inter"/>
            </a:endParaRPr>
          </a:p>
          <a:p>
            <a:pPr indent="-323850" lvl="0" marL="457200" rtl="0" algn="l">
              <a:spcBef>
                <a:spcPts val="0"/>
              </a:spcBef>
              <a:spcAft>
                <a:spcPts val="0"/>
              </a:spcAft>
              <a:buClr>
                <a:srgbClr val="1D1D1D"/>
              </a:buClr>
              <a:buSzPts val="1500"/>
              <a:buFont typeface="Inter"/>
              <a:buChar char="-"/>
            </a:pPr>
            <a:r>
              <a:rPr lang="en" sz="1500">
                <a:solidFill>
                  <a:srgbClr val="1D1D1D"/>
                </a:solidFill>
                <a:latin typeface="Inter"/>
                <a:ea typeface="Inter"/>
                <a:cs typeface="Inter"/>
                <a:sym typeface="Inter"/>
              </a:rPr>
              <a:t>Any human interference shall minimize awkward lifting positions and not exceed 20 pounds. </a:t>
            </a:r>
            <a:endParaRPr sz="1500">
              <a:solidFill>
                <a:srgbClr val="1D1D1D"/>
              </a:solidFill>
              <a:latin typeface="Inter"/>
              <a:ea typeface="Inter"/>
              <a:cs typeface="Inter"/>
              <a:sym typeface="Inter"/>
            </a:endParaRPr>
          </a:p>
          <a:p>
            <a:pPr indent="0" lvl="0" marL="0" rtl="0" algn="l">
              <a:spcBef>
                <a:spcPts val="0"/>
              </a:spcBef>
              <a:spcAft>
                <a:spcPts val="0"/>
              </a:spcAft>
              <a:buNone/>
            </a:pPr>
            <a:r>
              <a:rPr b="1" lang="en" sz="1700">
                <a:solidFill>
                  <a:srgbClr val="1D1D1D"/>
                </a:solidFill>
                <a:latin typeface="Inter"/>
                <a:ea typeface="Inter"/>
                <a:cs typeface="Inter"/>
                <a:sym typeface="Inter"/>
              </a:rPr>
              <a:t>Storage </a:t>
            </a:r>
            <a:endParaRPr b="1" sz="1700">
              <a:solidFill>
                <a:srgbClr val="1D1D1D"/>
              </a:solidFill>
              <a:latin typeface="Inter"/>
              <a:ea typeface="Inter"/>
              <a:cs typeface="Inter"/>
              <a:sym typeface="Inter"/>
            </a:endParaRPr>
          </a:p>
          <a:p>
            <a:pPr indent="-317500" lvl="0" marL="457200" rtl="0" algn="l">
              <a:spcBef>
                <a:spcPts val="0"/>
              </a:spcBef>
              <a:spcAft>
                <a:spcPts val="0"/>
              </a:spcAft>
              <a:buClr>
                <a:srgbClr val="1D1D1D"/>
              </a:buClr>
              <a:buSzPts val="1400"/>
              <a:buFont typeface="Inter"/>
              <a:buChar char="-"/>
            </a:pPr>
            <a:r>
              <a:rPr b="1" lang="en" sz="1700">
                <a:solidFill>
                  <a:srgbClr val="1D1D1D"/>
                </a:solidFill>
                <a:latin typeface="Inter"/>
                <a:ea typeface="Inter"/>
                <a:cs typeface="Inter"/>
                <a:sym typeface="Inter"/>
              </a:rPr>
              <a:t> </a:t>
            </a:r>
            <a:r>
              <a:rPr lang="en" sz="1500">
                <a:solidFill>
                  <a:srgbClr val="1D1D1D"/>
                </a:solidFill>
                <a:latin typeface="Inter"/>
                <a:ea typeface="Inter"/>
                <a:cs typeface="Inter"/>
                <a:sym typeface="Inter"/>
              </a:rPr>
              <a:t>Machine shall store 30 gallons of leaves with a weight capacity of 50 lbs</a:t>
            </a:r>
            <a:endParaRPr sz="1400">
              <a:solidFill>
                <a:srgbClr val="1D1D1D"/>
              </a:solidFill>
              <a:latin typeface="Inter"/>
              <a:ea typeface="Inter"/>
              <a:cs typeface="Inter"/>
              <a:sym typeface="Inter"/>
            </a:endParaRPr>
          </a:p>
          <a:p>
            <a:pPr indent="0" lvl="0" marL="0" rtl="0" algn="l">
              <a:spcBef>
                <a:spcPts val="0"/>
              </a:spcBef>
              <a:spcAft>
                <a:spcPts val="0"/>
              </a:spcAft>
              <a:buNone/>
            </a:pPr>
            <a:r>
              <a:t/>
            </a:r>
            <a:endParaRPr/>
          </a:p>
        </p:txBody>
      </p:sp>
      <p:sp>
        <p:nvSpPr>
          <p:cNvPr id="555" name="Google Shape;555;p58"/>
          <p:cNvSpPr txBox="1"/>
          <p:nvPr>
            <p:ph idx="4294967295" type="sldNum"/>
          </p:nvPr>
        </p:nvSpPr>
        <p:spPr>
          <a:xfrm>
            <a:off x="8333701" y="298859"/>
            <a:ext cx="489000" cy="502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solidFill>
                  <a:schemeClr val="dk1"/>
                </a:solidFill>
              </a:rPr>
              <a:t>‹#›</a:t>
            </a:fld>
            <a:endParaRPr>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sp>
        <p:nvSpPr>
          <p:cNvPr id="560" name="Google Shape;560;p59"/>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Picking a Design</a:t>
            </a:r>
            <a:endParaRPr/>
          </a:p>
        </p:txBody>
      </p:sp>
      <p:pic>
        <p:nvPicPr>
          <p:cNvPr id="561" name="Google Shape;561;p59"/>
          <p:cNvPicPr preferRelativeResize="0"/>
          <p:nvPr/>
        </p:nvPicPr>
        <p:blipFill rotWithShape="1">
          <a:blip r:embed="rId3">
            <a:alphaModFix/>
          </a:blip>
          <a:srcRect b="3851" l="12964" r="7500" t="3350"/>
          <a:stretch/>
        </p:blipFill>
        <p:spPr>
          <a:xfrm rot="-5400000">
            <a:off x="639388" y="653113"/>
            <a:ext cx="1459225" cy="2179650"/>
          </a:xfrm>
          <a:prstGeom prst="rect">
            <a:avLst/>
          </a:prstGeom>
          <a:noFill/>
          <a:ln>
            <a:noFill/>
          </a:ln>
        </p:spPr>
      </p:pic>
      <p:pic>
        <p:nvPicPr>
          <p:cNvPr id="562" name="Google Shape;562;p59"/>
          <p:cNvPicPr preferRelativeResize="0"/>
          <p:nvPr/>
        </p:nvPicPr>
        <p:blipFill>
          <a:blip r:embed="rId4">
            <a:alphaModFix/>
          </a:blip>
          <a:stretch>
            <a:fillRect/>
          </a:stretch>
        </p:blipFill>
        <p:spPr>
          <a:xfrm>
            <a:off x="2216400" y="1013324"/>
            <a:ext cx="3208025" cy="1680397"/>
          </a:xfrm>
          <a:prstGeom prst="rect">
            <a:avLst/>
          </a:prstGeom>
          <a:noFill/>
          <a:ln>
            <a:noFill/>
          </a:ln>
        </p:spPr>
      </p:pic>
      <p:pic>
        <p:nvPicPr>
          <p:cNvPr id="563" name="Google Shape;563;p59"/>
          <p:cNvPicPr preferRelativeResize="0"/>
          <p:nvPr/>
        </p:nvPicPr>
        <p:blipFill rotWithShape="1">
          <a:blip r:embed="rId5">
            <a:alphaModFix/>
          </a:blip>
          <a:srcRect b="16730" l="21865" r="15965" t="34079"/>
          <a:stretch/>
        </p:blipFill>
        <p:spPr>
          <a:xfrm rot="-5400000">
            <a:off x="5474311" y="990237"/>
            <a:ext cx="1765875" cy="1865651"/>
          </a:xfrm>
          <a:prstGeom prst="rect">
            <a:avLst/>
          </a:prstGeom>
          <a:noFill/>
          <a:ln>
            <a:noFill/>
          </a:ln>
        </p:spPr>
      </p:pic>
      <p:pic>
        <p:nvPicPr>
          <p:cNvPr id="564" name="Google Shape;564;p59"/>
          <p:cNvPicPr preferRelativeResize="0"/>
          <p:nvPr/>
        </p:nvPicPr>
        <p:blipFill>
          <a:blip r:embed="rId6">
            <a:alphaModFix/>
          </a:blip>
          <a:stretch>
            <a:fillRect/>
          </a:stretch>
        </p:blipFill>
        <p:spPr>
          <a:xfrm>
            <a:off x="146476" y="2472550"/>
            <a:ext cx="2008100" cy="1530500"/>
          </a:xfrm>
          <a:prstGeom prst="rect">
            <a:avLst/>
          </a:prstGeom>
          <a:noFill/>
          <a:ln>
            <a:noFill/>
          </a:ln>
        </p:spPr>
      </p:pic>
      <p:pic>
        <p:nvPicPr>
          <p:cNvPr id="565" name="Google Shape;565;p59"/>
          <p:cNvPicPr preferRelativeResize="0"/>
          <p:nvPr/>
        </p:nvPicPr>
        <p:blipFill>
          <a:blip r:embed="rId7">
            <a:alphaModFix/>
          </a:blip>
          <a:stretch>
            <a:fillRect/>
          </a:stretch>
        </p:blipFill>
        <p:spPr>
          <a:xfrm>
            <a:off x="1847050" y="3550700"/>
            <a:ext cx="1543050" cy="1400175"/>
          </a:xfrm>
          <a:prstGeom prst="rect">
            <a:avLst/>
          </a:prstGeom>
          <a:noFill/>
          <a:ln>
            <a:noFill/>
          </a:ln>
        </p:spPr>
      </p:pic>
      <p:pic>
        <p:nvPicPr>
          <p:cNvPr id="566" name="Google Shape;566;p59"/>
          <p:cNvPicPr preferRelativeResize="0"/>
          <p:nvPr/>
        </p:nvPicPr>
        <p:blipFill rotWithShape="1">
          <a:blip r:embed="rId8">
            <a:alphaModFix/>
          </a:blip>
          <a:srcRect b="8122" l="0" r="0" t="0"/>
          <a:stretch/>
        </p:blipFill>
        <p:spPr>
          <a:xfrm>
            <a:off x="7079300" y="1047388"/>
            <a:ext cx="1714500" cy="1400175"/>
          </a:xfrm>
          <a:prstGeom prst="rect">
            <a:avLst/>
          </a:prstGeom>
          <a:noFill/>
          <a:ln>
            <a:noFill/>
          </a:ln>
        </p:spPr>
      </p:pic>
      <p:pic>
        <p:nvPicPr>
          <p:cNvPr id="567" name="Google Shape;567;p59"/>
          <p:cNvPicPr preferRelativeResize="0"/>
          <p:nvPr/>
        </p:nvPicPr>
        <p:blipFill rotWithShape="1">
          <a:blip r:embed="rId9">
            <a:alphaModFix/>
          </a:blip>
          <a:srcRect b="0" l="0" r="0" t="4762"/>
          <a:stretch/>
        </p:blipFill>
        <p:spPr>
          <a:xfrm>
            <a:off x="3581635" y="2969036"/>
            <a:ext cx="5516839" cy="1981850"/>
          </a:xfrm>
          <a:prstGeom prst="rect">
            <a:avLst/>
          </a:prstGeom>
          <a:noFill/>
          <a:ln>
            <a:noFill/>
          </a:ln>
        </p:spPr>
      </p:pic>
      <p:sp>
        <p:nvSpPr>
          <p:cNvPr id="568" name="Google Shape;568;p59"/>
          <p:cNvSpPr txBox="1"/>
          <p:nvPr>
            <p:ph idx="4294967295" type="sldNum"/>
          </p:nvPr>
        </p:nvSpPr>
        <p:spPr>
          <a:xfrm>
            <a:off x="8333701" y="298859"/>
            <a:ext cx="489000" cy="502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solidFill>
                  <a:schemeClr val="dk1"/>
                </a:solidFill>
              </a:rPr>
              <a:t>‹#›</a:t>
            </a:fld>
            <a:endParaRPr>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2" name="Shape 572"/>
        <p:cNvGrpSpPr/>
        <p:nvPr/>
      </p:nvGrpSpPr>
      <p:grpSpPr>
        <a:xfrm>
          <a:off x="0" y="0"/>
          <a:ext cx="0" cy="0"/>
          <a:chOff x="0" y="0"/>
          <a:chExt cx="0" cy="0"/>
        </a:xfrm>
      </p:grpSpPr>
      <p:sp>
        <p:nvSpPr>
          <p:cNvPr id="573" name="Google Shape;573;p60"/>
          <p:cNvSpPr txBox="1"/>
          <p:nvPr>
            <p:ph idx="1" type="body"/>
          </p:nvPr>
        </p:nvSpPr>
        <p:spPr>
          <a:xfrm>
            <a:off x="379498" y="2703231"/>
            <a:ext cx="2667300" cy="2299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Inter"/>
                <a:ea typeface="Inter"/>
                <a:cs typeface="Inter"/>
                <a:sym typeface="Inter"/>
              </a:rPr>
              <a:t>Leaf Gulper: </a:t>
            </a:r>
            <a:endParaRPr b="1">
              <a:latin typeface="Inter"/>
              <a:ea typeface="Inter"/>
              <a:cs typeface="Inter"/>
              <a:sym typeface="Inter"/>
            </a:endParaRPr>
          </a:p>
          <a:p>
            <a:pPr indent="0" lvl="0" marL="0" rtl="0" algn="l">
              <a:spcBef>
                <a:spcPts val="0"/>
              </a:spcBef>
              <a:spcAft>
                <a:spcPts val="0"/>
              </a:spcAft>
              <a:buNone/>
            </a:pPr>
            <a:r>
              <a:rPr lang="en">
                <a:latin typeface="Inter"/>
                <a:ea typeface="Inter"/>
                <a:cs typeface="Inter"/>
                <a:sym typeface="Inter"/>
              </a:rPr>
              <a:t>-Manual</a:t>
            </a:r>
            <a:endParaRPr>
              <a:latin typeface="Inter"/>
              <a:ea typeface="Inter"/>
              <a:cs typeface="Inter"/>
              <a:sym typeface="Inter"/>
            </a:endParaRPr>
          </a:p>
          <a:p>
            <a:pPr indent="0" lvl="0" marL="0" rtl="0" algn="l">
              <a:spcBef>
                <a:spcPts val="0"/>
              </a:spcBef>
              <a:spcAft>
                <a:spcPts val="0"/>
              </a:spcAft>
              <a:buNone/>
            </a:pPr>
            <a:r>
              <a:rPr lang="en">
                <a:latin typeface="Inter"/>
                <a:ea typeface="Inter"/>
                <a:cs typeface="Inter"/>
                <a:sym typeface="Inter"/>
              </a:rPr>
              <a:t>-Pull motion </a:t>
            </a:r>
            <a:endParaRPr>
              <a:latin typeface="Inter"/>
              <a:ea typeface="Inter"/>
              <a:cs typeface="Inter"/>
              <a:sym typeface="Inter"/>
            </a:endParaRPr>
          </a:p>
          <a:p>
            <a:pPr indent="0" lvl="0" marL="0" rtl="0" algn="l">
              <a:spcBef>
                <a:spcPts val="0"/>
              </a:spcBef>
              <a:spcAft>
                <a:spcPts val="0"/>
              </a:spcAft>
              <a:buNone/>
            </a:pPr>
            <a:r>
              <a:rPr lang="en">
                <a:latin typeface="Inter"/>
                <a:ea typeface="Inter"/>
                <a:cs typeface="Inter"/>
                <a:sym typeface="Inter"/>
              </a:rPr>
              <a:t>-Uses an incline to scoop leaves into removable bag</a:t>
            </a:r>
            <a:endParaRPr/>
          </a:p>
        </p:txBody>
      </p:sp>
      <p:sp>
        <p:nvSpPr>
          <p:cNvPr id="574" name="Google Shape;574;p60"/>
          <p:cNvSpPr txBox="1"/>
          <p:nvPr>
            <p:ph idx="2" type="body"/>
          </p:nvPr>
        </p:nvSpPr>
        <p:spPr>
          <a:xfrm>
            <a:off x="3229333" y="3014618"/>
            <a:ext cx="2667300" cy="2299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Inter"/>
                <a:ea typeface="Inter"/>
                <a:cs typeface="Inter"/>
                <a:sym typeface="Inter"/>
              </a:rPr>
              <a:t>Lawn Sweeper:</a:t>
            </a:r>
            <a:endParaRPr b="1">
              <a:latin typeface="Inter"/>
              <a:ea typeface="Inter"/>
              <a:cs typeface="Inter"/>
              <a:sym typeface="Inter"/>
            </a:endParaRPr>
          </a:p>
          <a:p>
            <a:pPr indent="0" lvl="0" marL="0" rtl="0" algn="l">
              <a:spcBef>
                <a:spcPts val="0"/>
              </a:spcBef>
              <a:spcAft>
                <a:spcPts val="0"/>
              </a:spcAft>
              <a:buNone/>
            </a:pPr>
            <a:r>
              <a:rPr lang="en">
                <a:latin typeface="Inter"/>
                <a:ea typeface="Inter"/>
                <a:cs typeface="Inter"/>
                <a:sym typeface="Inter"/>
              </a:rPr>
              <a:t>-Manual </a:t>
            </a:r>
            <a:endParaRPr>
              <a:latin typeface="Inter"/>
              <a:ea typeface="Inter"/>
              <a:cs typeface="Inter"/>
              <a:sym typeface="Inter"/>
            </a:endParaRPr>
          </a:p>
          <a:p>
            <a:pPr indent="0" lvl="0" marL="0" rtl="0" algn="l">
              <a:spcBef>
                <a:spcPts val="0"/>
              </a:spcBef>
              <a:spcAft>
                <a:spcPts val="0"/>
              </a:spcAft>
              <a:buNone/>
            </a:pPr>
            <a:r>
              <a:rPr lang="en">
                <a:latin typeface="Inter"/>
                <a:ea typeface="Inter"/>
                <a:cs typeface="Inter"/>
                <a:sym typeface="Inter"/>
              </a:rPr>
              <a:t>-Push motion</a:t>
            </a:r>
            <a:endParaRPr>
              <a:latin typeface="Inter"/>
              <a:ea typeface="Inter"/>
              <a:cs typeface="Inter"/>
              <a:sym typeface="Inter"/>
            </a:endParaRPr>
          </a:p>
          <a:p>
            <a:pPr indent="0" lvl="0" marL="0" rtl="0" algn="l">
              <a:spcBef>
                <a:spcPts val="0"/>
              </a:spcBef>
              <a:spcAft>
                <a:spcPts val="0"/>
              </a:spcAft>
              <a:buNone/>
            </a:pPr>
            <a:r>
              <a:rPr lang="en">
                <a:latin typeface="Inter"/>
                <a:ea typeface="Inter"/>
                <a:cs typeface="Inter"/>
                <a:sym typeface="Inter"/>
              </a:rPr>
              <a:t>-Rotating wheel and axle to pull leaves into removable bag</a:t>
            </a:r>
            <a:endParaRPr/>
          </a:p>
        </p:txBody>
      </p:sp>
      <p:sp>
        <p:nvSpPr>
          <p:cNvPr id="575" name="Google Shape;575;p60"/>
          <p:cNvSpPr txBox="1"/>
          <p:nvPr>
            <p:ph idx="3" type="subTitle"/>
          </p:nvPr>
        </p:nvSpPr>
        <p:spPr>
          <a:xfrm>
            <a:off x="379498" y="1328375"/>
            <a:ext cx="2667300" cy="65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60"/>
          <p:cNvSpPr txBox="1"/>
          <p:nvPr>
            <p:ph idx="4" type="subTitle"/>
          </p:nvPr>
        </p:nvSpPr>
        <p:spPr>
          <a:xfrm>
            <a:off x="3224816" y="1328375"/>
            <a:ext cx="2667300" cy="65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60"/>
          <p:cNvSpPr txBox="1"/>
          <p:nvPr>
            <p:ph idx="5" type="body"/>
          </p:nvPr>
        </p:nvSpPr>
        <p:spPr>
          <a:xfrm>
            <a:off x="6079147" y="3067525"/>
            <a:ext cx="2667300" cy="2299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Inter"/>
                <a:ea typeface="Inter"/>
                <a:cs typeface="Inter"/>
                <a:sym typeface="Inter"/>
              </a:rPr>
              <a:t>Auto Fridge: </a:t>
            </a:r>
            <a:endParaRPr b="1">
              <a:latin typeface="Inter"/>
              <a:ea typeface="Inter"/>
              <a:cs typeface="Inter"/>
              <a:sym typeface="Inter"/>
            </a:endParaRPr>
          </a:p>
          <a:p>
            <a:pPr indent="0" lvl="0" marL="0" rtl="0" algn="l">
              <a:spcBef>
                <a:spcPts val="0"/>
              </a:spcBef>
              <a:spcAft>
                <a:spcPts val="0"/>
              </a:spcAft>
              <a:buNone/>
            </a:pPr>
            <a:r>
              <a:rPr lang="en">
                <a:latin typeface="Inter"/>
                <a:ea typeface="Inter"/>
                <a:cs typeface="Inter"/>
                <a:sym typeface="Inter"/>
              </a:rPr>
              <a:t>-Autonomous </a:t>
            </a:r>
            <a:endParaRPr>
              <a:latin typeface="Inter"/>
              <a:ea typeface="Inter"/>
              <a:cs typeface="Inter"/>
              <a:sym typeface="Inter"/>
            </a:endParaRPr>
          </a:p>
          <a:p>
            <a:pPr indent="0" lvl="0" marL="0" rtl="0" algn="l">
              <a:spcBef>
                <a:spcPts val="0"/>
              </a:spcBef>
              <a:spcAft>
                <a:spcPts val="0"/>
              </a:spcAft>
              <a:buNone/>
            </a:pPr>
            <a:r>
              <a:rPr lang="en">
                <a:latin typeface="Inter"/>
                <a:ea typeface="Inter"/>
                <a:cs typeface="Inter"/>
                <a:sym typeface="Inter"/>
              </a:rPr>
              <a:t>-Battery, motor, and vacuum to transfer leaves to a waste compartment </a:t>
            </a:r>
            <a:endParaRPr/>
          </a:p>
        </p:txBody>
      </p:sp>
      <p:sp>
        <p:nvSpPr>
          <p:cNvPr id="578" name="Google Shape;578;p60"/>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Choosing a Design</a:t>
            </a:r>
            <a:endParaRPr/>
          </a:p>
        </p:txBody>
      </p:sp>
      <p:pic>
        <p:nvPicPr>
          <p:cNvPr id="579" name="Google Shape;579;p60"/>
          <p:cNvPicPr preferRelativeResize="0"/>
          <p:nvPr/>
        </p:nvPicPr>
        <p:blipFill>
          <a:blip r:embed="rId3">
            <a:alphaModFix/>
          </a:blip>
          <a:stretch>
            <a:fillRect/>
          </a:stretch>
        </p:blipFill>
        <p:spPr>
          <a:xfrm>
            <a:off x="483175" y="1320775"/>
            <a:ext cx="2455500" cy="1286214"/>
          </a:xfrm>
          <a:prstGeom prst="rect">
            <a:avLst/>
          </a:prstGeom>
          <a:noFill/>
          <a:ln>
            <a:noFill/>
          </a:ln>
        </p:spPr>
      </p:pic>
      <p:pic>
        <p:nvPicPr>
          <p:cNvPr id="580" name="Google Shape;580;p60"/>
          <p:cNvPicPr preferRelativeResize="0"/>
          <p:nvPr/>
        </p:nvPicPr>
        <p:blipFill>
          <a:blip r:embed="rId4">
            <a:alphaModFix/>
          </a:blip>
          <a:stretch>
            <a:fillRect/>
          </a:stretch>
        </p:blipFill>
        <p:spPr>
          <a:xfrm>
            <a:off x="3329450" y="1320763"/>
            <a:ext cx="2492050" cy="1650500"/>
          </a:xfrm>
          <a:prstGeom prst="rect">
            <a:avLst/>
          </a:prstGeom>
          <a:noFill/>
          <a:ln>
            <a:noFill/>
          </a:ln>
        </p:spPr>
      </p:pic>
      <p:sp>
        <p:nvSpPr>
          <p:cNvPr id="581" name="Google Shape;581;p60"/>
          <p:cNvSpPr txBox="1"/>
          <p:nvPr>
            <p:ph idx="6" type="subTitle"/>
          </p:nvPr>
        </p:nvSpPr>
        <p:spPr>
          <a:xfrm>
            <a:off x="6070247" y="1328375"/>
            <a:ext cx="2667300" cy="65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582" name="Google Shape;582;p60"/>
          <p:cNvPicPr preferRelativeResize="0"/>
          <p:nvPr/>
        </p:nvPicPr>
        <p:blipFill>
          <a:blip r:embed="rId5">
            <a:alphaModFix/>
          </a:blip>
          <a:stretch>
            <a:fillRect/>
          </a:stretch>
        </p:blipFill>
        <p:spPr>
          <a:xfrm>
            <a:off x="6212275" y="1320775"/>
            <a:ext cx="2197000" cy="1571275"/>
          </a:xfrm>
          <a:prstGeom prst="rect">
            <a:avLst/>
          </a:prstGeom>
          <a:noFill/>
          <a:ln>
            <a:noFill/>
          </a:ln>
        </p:spPr>
      </p:pic>
      <p:sp>
        <p:nvSpPr>
          <p:cNvPr id="583" name="Google Shape;583;p60"/>
          <p:cNvSpPr txBox="1"/>
          <p:nvPr>
            <p:ph idx="4294967295" type="sldNum"/>
          </p:nvPr>
        </p:nvSpPr>
        <p:spPr>
          <a:xfrm>
            <a:off x="8333701" y="298859"/>
            <a:ext cx="489000" cy="502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solidFill>
                  <a:schemeClr val="dk1"/>
                </a:solidFill>
              </a:rPr>
              <a:t>‹#›</a:t>
            </a:fld>
            <a:endParaRPr>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sp>
        <p:nvSpPr>
          <p:cNvPr id="588" name="Google Shape;588;p61"/>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Choosing a Design</a:t>
            </a:r>
            <a:endParaRPr/>
          </a:p>
        </p:txBody>
      </p:sp>
      <p:pic>
        <p:nvPicPr>
          <p:cNvPr descr="Forms response chart. Question title: How willing would you be to use this product?. Number of responses: 67 responses." id="589" name="Google Shape;589;p61" title="How willing would you be to use this product?"/>
          <p:cNvPicPr preferRelativeResize="0"/>
          <p:nvPr/>
        </p:nvPicPr>
        <p:blipFill>
          <a:blip r:embed="rId3">
            <a:alphaModFix/>
          </a:blip>
          <a:stretch>
            <a:fillRect/>
          </a:stretch>
        </p:blipFill>
        <p:spPr>
          <a:xfrm>
            <a:off x="756157" y="1145074"/>
            <a:ext cx="7221350" cy="2853352"/>
          </a:xfrm>
          <a:prstGeom prst="rect">
            <a:avLst/>
          </a:prstGeom>
          <a:noFill/>
          <a:ln cap="flat" cmpd="sng" w="25400">
            <a:solidFill>
              <a:srgbClr val="000000"/>
            </a:solidFill>
            <a:prstDash val="solid"/>
            <a:miter lim="8000"/>
            <a:headEnd len="sm" w="sm" type="none"/>
            <a:tailEnd len="sm" w="sm" type="none"/>
          </a:ln>
        </p:spPr>
      </p:pic>
      <p:sp>
        <p:nvSpPr>
          <p:cNvPr id="590" name="Google Shape;590;p61"/>
          <p:cNvSpPr txBox="1"/>
          <p:nvPr/>
        </p:nvSpPr>
        <p:spPr>
          <a:xfrm>
            <a:off x="762550" y="4130175"/>
            <a:ext cx="49959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latin typeface="Lexend"/>
                <a:ea typeface="Lexend"/>
                <a:cs typeface="Lexend"/>
                <a:sym typeface="Lexend"/>
              </a:rPr>
              <a:t>Lawn Sweeper Average: 3.52</a:t>
            </a:r>
            <a:endParaRPr sz="1200">
              <a:solidFill>
                <a:schemeClr val="dk1"/>
              </a:solidFill>
              <a:latin typeface="Lexend"/>
              <a:ea typeface="Lexend"/>
              <a:cs typeface="Lexend"/>
              <a:sym typeface="Lexend"/>
            </a:endParaRPr>
          </a:p>
          <a:p>
            <a:pPr indent="0" lvl="0" marL="0" rtl="0" algn="l">
              <a:spcBef>
                <a:spcPts val="0"/>
              </a:spcBef>
              <a:spcAft>
                <a:spcPts val="0"/>
              </a:spcAft>
              <a:buNone/>
            </a:pPr>
            <a:r>
              <a:rPr lang="en" sz="1200">
                <a:solidFill>
                  <a:schemeClr val="dk1"/>
                </a:solidFill>
                <a:latin typeface="Lexend"/>
                <a:ea typeface="Lexend"/>
                <a:cs typeface="Lexend"/>
                <a:sym typeface="Lexend"/>
              </a:rPr>
              <a:t>Gulper Average: 3.39</a:t>
            </a:r>
            <a:endParaRPr sz="1200">
              <a:solidFill>
                <a:schemeClr val="dk1"/>
              </a:solidFill>
              <a:latin typeface="Lexend"/>
              <a:ea typeface="Lexend"/>
              <a:cs typeface="Lexend"/>
              <a:sym typeface="Lexend"/>
            </a:endParaRPr>
          </a:p>
        </p:txBody>
      </p:sp>
      <p:sp>
        <p:nvSpPr>
          <p:cNvPr id="591" name="Google Shape;591;p61"/>
          <p:cNvSpPr txBox="1"/>
          <p:nvPr>
            <p:ph idx="4294967295" type="sldNum"/>
          </p:nvPr>
        </p:nvSpPr>
        <p:spPr>
          <a:xfrm>
            <a:off x="8333701" y="298859"/>
            <a:ext cx="489000" cy="502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solidFill>
                  <a:schemeClr val="dk1"/>
                </a:solidFill>
              </a:rPr>
              <a:t>‹#›</a:t>
            </a:fld>
            <a:endParaRPr>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5" name="Shape 595"/>
        <p:cNvGrpSpPr/>
        <p:nvPr/>
      </p:nvGrpSpPr>
      <p:grpSpPr>
        <a:xfrm>
          <a:off x="0" y="0"/>
          <a:ext cx="0" cy="0"/>
          <a:chOff x="0" y="0"/>
          <a:chExt cx="0" cy="0"/>
        </a:xfrm>
      </p:grpSpPr>
      <p:sp>
        <p:nvSpPr>
          <p:cNvPr id="596" name="Google Shape;596;p62"/>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Choosing a Design</a:t>
            </a:r>
            <a:endParaRPr/>
          </a:p>
        </p:txBody>
      </p:sp>
      <p:sp>
        <p:nvSpPr>
          <p:cNvPr id="597" name="Google Shape;597;p62"/>
          <p:cNvSpPr txBox="1"/>
          <p:nvPr/>
        </p:nvSpPr>
        <p:spPr>
          <a:xfrm>
            <a:off x="762550" y="4130175"/>
            <a:ext cx="49959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latin typeface="Lexend"/>
                <a:ea typeface="Lexend"/>
                <a:cs typeface="Lexend"/>
                <a:sym typeface="Lexend"/>
              </a:rPr>
              <a:t>Lawn Sweeper Average: 4.41</a:t>
            </a:r>
            <a:endParaRPr sz="1200">
              <a:solidFill>
                <a:schemeClr val="dk1"/>
              </a:solidFill>
              <a:latin typeface="Lexend"/>
              <a:ea typeface="Lexend"/>
              <a:cs typeface="Lexend"/>
              <a:sym typeface="Lexend"/>
            </a:endParaRPr>
          </a:p>
          <a:p>
            <a:pPr indent="0" lvl="0" marL="0" rtl="0" algn="l">
              <a:spcBef>
                <a:spcPts val="0"/>
              </a:spcBef>
              <a:spcAft>
                <a:spcPts val="0"/>
              </a:spcAft>
              <a:buNone/>
            </a:pPr>
            <a:r>
              <a:rPr lang="en" sz="1200">
                <a:solidFill>
                  <a:schemeClr val="dk1"/>
                </a:solidFill>
                <a:latin typeface="Lexend"/>
                <a:ea typeface="Lexend"/>
                <a:cs typeface="Lexend"/>
                <a:sym typeface="Lexend"/>
              </a:rPr>
              <a:t>Gulper Average: 3.95</a:t>
            </a:r>
            <a:endParaRPr sz="1200">
              <a:solidFill>
                <a:schemeClr val="dk1"/>
              </a:solidFill>
              <a:latin typeface="Lexend"/>
              <a:ea typeface="Lexend"/>
              <a:cs typeface="Lexend"/>
              <a:sym typeface="Lexend"/>
            </a:endParaRPr>
          </a:p>
        </p:txBody>
      </p:sp>
      <p:pic>
        <p:nvPicPr>
          <p:cNvPr descr="Forms response chart. Question title: How much would this product impact your efficiency in picking up leaves?. Number of responses: 67 responses." id="598" name="Google Shape;598;p62" title="How much would this product impact your efficiency in picking up leaves?"/>
          <p:cNvPicPr preferRelativeResize="0"/>
          <p:nvPr/>
        </p:nvPicPr>
        <p:blipFill>
          <a:blip r:embed="rId3">
            <a:alphaModFix/>
          </a:blip>
          <a:stretch>
            <a:fillRect/>
          </a:stretch>
        </p:blipFill>
        <p:spPr>
          <a:xfrm>
            <a:off x="1164525" y="1010559"/>
            <a:ext cx="7331357" cy="3028825"/>
          </a:xfrm>
          <a:prstGeom prst="rect">
            <a:avLst/>
          </a:prstGeom>
          <a:noFill/>
          <a:ln cap="flat" cmpd="sng" w="25400">
            <a:solidFill>
              <a:srgbClr val="000000"/>
            </a:solidFill>
            <a:prstDash val="solid"/>
            <a:miter lim="8000"/>
            <a:headEnd len="sm" w="sm" type="none"/>
            <a:tailEnd len="sm" w="sm" type="none"/>
          </a:ln>
        </p:spPr>
      </p:pic>
      <p:sp>
        <p:nvSpPr>
          <p:cNvPr id="599" name="Google Shape;599;p62"/>
          <p:cNvSpPr txBox="1"/>
          <p:nvPr>
            <p:ph idx="4294967295" type="sldNum"/>
          </p:nvPr>
        </p:nvSpPr>
        <p:spPr>
          <a:xfrm>
            <a:off x="8333701" y="298859"/>
            <a:ext cx="489000" cy="502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solidFill>
                  <a:schemeClr val="dk1"/>
                </a:solidFill>
              </a:rPr>
              <a:t>‹#›</a:t>
            </a:fld>
            <a:endParaRPr>
              <a:solidFill>
                <a:schemeClr val="dk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sp>
        <p:nvSpPr>
          <p:cNvPr id="604" name="Google Shape;604;p63"/>
          <p:cNvSpPr txBox="1"/>
          <p:nvPr>
            <p:ph idx="6" type="subTitle"/>
          </p:nvPr>
        </p:nvSpPr>
        <p:spPr>
          <a:xfrm>
            <a:off x="6070247" y="1328375"/>
            <a:ext cx="2667300" cy="658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Additional Benefits</a:t>
            </a:r>
            <a:endParaRPr/>
          </a:p>
        </p:txBody>
      </p:sp>
      <p:sp>
        <p:nvSpPr>
          <p:cNvPr id="605" name="Google Shape;605;p63"/>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The Lawn Sweeper</a:t>
            </a:r>
            <a:endParaRPr/>
          </a:p>
        </p:txBody>
      </p:sp>
      <p:sp>
        <p:nvSpPr>
          <p:cNvPr id="606" name="Google Shape;606;p63"/>
          <p:cNvSpPr txBox="1"/>
          <p:nvPr>
            <p:ph idx="1" type="body"/>
          </p:nvPr>
        </p:nvSpPr>
        <p:spPr>
          <a:xfrm>
            <a:off x="379498" y="2078725"/>
            <a:ext cx="2667300" cy="22995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Mechanical Design</a:t>
            </a:r>
            <a:endParaRPr sz="1500"/>
          </a:p>
          <a:p>
            <a:pPr indent="-323850" lvl="0" marL="457200" rtl="0" algn="l">
              <a:spcBef>
                <a:spcPts val="0"/>
              </a:spcBef>
              <a:spcAft>
                <a:spcPts val="0"/>
              </a:spcAft>
              <a:buSzPts val="1500"/>
              <a:buChar char="-"/>
            </a:pPr>
            <a:r>
              <a:rPr lang="en" sz="1500"/>
              <a:t>Most willing to use</a:t>
            </a:r>
            <a:endParaRPr sz="1500"/>
          </a:p>
          <a:p>
            <a:pPr indent="-323850" lvl="0" marL="457200" rtl="0" algn="l">
              <a:spcBef>
                <a:spcPts val="0"/>
              </a:spcBef>
              <a:spcAft>
                <a:spcPts val="0"/>
              </a:spcAft>
              <a:buSzPts val="1500"/>
              <a:buChar char="-"/>
            </a:pPr>
            <a:r>
              <a:rPr lang="en" sz="1500"/>
              <a:t>Most </a:t>
            </a:r>
            <a:r>
              <a:rPr lang="en" sz="1500"/>
              <a:t>efficiency</a:t>
            </a:r>
            <a:r>
              <a:rPr lang="en" sz="1500"/>
              <a:t> impacting</a:t>
            </a:r>
            <a:endParaRPr sz="1500"/>
          </a:p>
        </p:txBody>
      </p:sp>
      <p:sp>
        <p:nvSpPr>
          <p:cNvPr id="607" name="Google Shape;607;p63"/>
          <p:cNvSpPr txBox="1"/>
          <p:nvPr>
            <p:ph idx="2" type="body"/>
          </p:nvPr>
        </p:nvSpPr>
        <p:spPr>
          <a:xfrm>
            <a:off x="3224816" y="2078725"/>
            <a:ext cx="2667300" cy="22995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Leaf storage straight into leaf bag </a:t>
            </a:r>
            <a:endParaRPr sz="1500"/>
          </a:p>
          <a:p>
            <a:pPr indent="-323850" lvl="0" marL="457200" rtl="0" algn="l">
              <a:spcBef>
                <a:spcPts val="0"/>
              </a:spcBef>
              <a:spcAft>
                <a:spcPts val="0"/>
              </a:spcAft>
              <a:buSzPts val="1500"/>
              <a:buChar char="-"/>
            </a:pPr>
            <a:r>
              <a:rPr lang="en" sz="1500"/>
              <a:t>Leaf Bag storage -&gt; &gt;30 Gallons</a:t>
            </a:r>
            <a:endParaRPr sz="1500"/>
          </a:p>
          <a:p>
            <a:pPr indent="-323850" lvl="0" marL="457200" rtl="0" algn="l">
              <a:spcBef>
                <a:spcPts val="0"/>
              </a:spcBef>
              <a:spcAft>
                <a:spcPts val="0"/>
              </a:spcAft>
              <a:buSzPts val="1500"/>
              <a:buChar char="-"/>
            </a:pPr>
            <a:r>
              <a:rPr lang="en" sz="1500"/>
              <a:t>Minimizes human </a:t>
            </a:r>
            <a:r>
              <a:rPr lang="en" sz="1500"/>
              <a:t>interference</a:t>
            </a:r>
            <a:endParaRPr sz="1500"/>
          </a:p>
        </p:txBody>
      </p:sp>
      <p:sp>
        <p:nvSpPr>
          <p:cNvPr id="608" name="Google Shape;608;p63"/>
          <p:cNvSpPr txBox="1"/>
          <p:nvPr>
            <p:ph idx="3" type="subTitle"/>
          </p:nvPr>
        </p:nvSpPr>
        <p:spPr>
          <a:xfrm>
            <a:off x="379498" y="1328375"/>
            <a:ext cx="2667300" cy="65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Preferred</a:t>
            </a:r>
            <a:r>
              <a:rPr lang="en"/>
              <a:t> by Stakeholders</a:t>
            </a:r>
            <a:endParaRPr/>
          </a:p>
        </p:txBody>
      </p:sp>
      <p:sp>
        <p:nvSpPr>
          <p:cNvPr id="609" name="Google Shape;609;p63"/>
          <p:cNvSpPr txBox="1"/>
          <p:nvPr>
            <p:ph idx="4" type="subTitle"/>
          </p:nvPr>
        </p:nvSpPr>
        <p:spPr>
          <a:xfrm>
            <a:off x="3224816" y="1328375"/>
            <a:ext cx="2667300" cy="65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Meets Constraints</a:t>
            </a:r>
            <a:endParaRPr/>
          </a:p>
        </p:txBody>
      </p:sp>
      <p:sp>
        <p:nvSpPr>
          <p:cNvPr id="610" name="Google Shape;610;p63"/>
          <p:cNvSpPr txBox="1"/>
          <p:nvPr>
            <p:ph idx="5" type="body"/>
          </p:nvPr>
        </p:nvSpPr>
        <p:spPr>
          <a:xfrm>
            <a:off x="6070247" y="2078725"/>
            <a:ext cx="2667300" cy="22995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Compact in size</a:t>
            </a:r>
            <a:endParaRPr sz="1500"/>
          </a:p>
          <a:p>
            <a:pPr indent="-323850" lvl="0" marL="457200" rtl="0" algn="l">
              <a:spcBef>
                <a:spcPts val="0"/>
              </a:spcBef>
              <a:spcAft>
                <a:spcPts val="0"/>
              </a:spcAft>
              <a:buSzPts val="1500"/>
              <a:buChar char="-"/>
            </a:pPr>
            <a:r>
              <a:rPr lang="en" sz="1500"/>
              <a:t>Takes up minimal space in garage</a:t>
            </a:r>
            <a:endParaRPr sz="1500"/>
          </a:p>
        </p:txBody>
      </p:sp>
      <p:pic>
        <p:nvPicPr>
          <p:cNvPr id="611" name="Google Shape;611;p63"/>
          <p:cNvPicPr preferRelativeResize="0"/>
          <p:nvPr/>
        </p:nvPicPr>
        <p:blipFill rotWithShape="1">
          <a:blip r:embed="rId3">
            <a:alphaModFix/>
          </a:blip>
          <a:srcRect b="0" l="0" r="32660" t="0"/>
          <a:stretch/>
        </p:blipFill>
        <p:spPr>
          <a:xfrm>
            <a:off x="6301059" y="2931426"/>
            <a:ext cx="2158825" cy="2123213"/>
          </a:xfrm>
          <a:prstGeom prst="rect">
            <a:avLst/>
          </a:prstGeom>
          <a:noFill/>
          <a:ln>
            <a:noFill/>
          </a:ln>
        </p:spPr>
      </p:pic>
      <p:sp>
        <p:nvSpPr>
          <p:cNvPr id="612" name="Google Shape;612;p63"/>
          <p:cNvSpPr txBox="1"/>
          <p:nvPr>
            <p:ph idx="4294967295" type="sldNum"/>
          </p:nvPr>
        </p:nvSpPr>
        <p:spPr>
          <a:xfrm>
            <a:off x="8333701" y="298859"/>
            <a:ext cx="489000" cy="502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solidFill>
                  <a:schemeClr val="dk1"/>
                </a:solidFill>
              </a:rPr>
              <a:t>‹#›</a:t>
            </a:fld>
            <a:endParaRPr>
              <a:solidFill>
                <a:schemeClr val="dk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6" name="Shape 616"/>
        <p:cNvGrpSpPr/>
        <p:nvPr/>
      </p:nvGrpSpPr>
      <p:grpSpPr>
        <a:xfrm>
          <a:off x="0" y="0"/>
          <a:ext cx="0" cy="0"/>
          <a:chOff x="0" y="0"/>
          <a:chExt cx="0" cy="0"/>
        </a:xfrm>
      </p:grpSpPr>
      <p:sp>
        <p:nvSpPr>
          <p:cNvPr id="617" name="Google Shape;617;p64"/>
          <p:cNvSpPr txBox="1"/>
          <p:nvPr>
            <p:ph idx="4294967295" type="title"/>
          </p:nvPr>
        </p:nvSpPr>
        <p:spPr>
          <a:xfrm>
            <a:off x="441873" y="350648"/>
            <a:ext cx="6868800" cy="1339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Market Competition</a:t>
            </a:r>
            <a:endParaRPr/>
          </a:p>
        </p:txBody>
      </p:sp>
      <p:sp>
        <p:nvSpPr>
          <p:cNvPr id="618" name="Google Shape;618;p64"/>
          <p:cNvSpPr txBox="1"/>
          <p:nvPr>
            <p:ph idx="4294967295" type="body"/>
          </p:nvPr>
        </p:nvSpPr>
        <p:spPr>
          <a:xfrm>
            <a:off x="589475" y="3977675"/>
            <a:ext cx="1641300" cy="522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500"/>
              <a:t>$15-$30 </a:t>
            </a:r>
            <a:endParaRPr sz="1500"/>
          </a:p>
        </p:txBody>
      </p:sp>
      <p:sp>
        <p:nvSpPr>
          <p:cNvPr id="619" name="Google Shape;619;p64"/>
          <p:cNvSpPr txBox="1"/>
          <p:nvPr>
            <p:ph idx="4294967295" type="body"/>
          </p:nvPr>
        </p:nvSpPr>
        <p:spPr>
          <a:xfrm>
            <a:off x="2601850" y="3977525"/>
            <a:ext cx="1641300" cy="522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500"/>
              <a:t>$179.99</a:t>
            </a:r>
            <a:endParaRPr sz="1500"/>
          </a:p>
        </p:txBody>
      </p:sp>
      <p:sp>
        <p:nvSpPr>
          <p:cNvPr id="620" name="Google Shape;620;p64"/>
          <p:cNvSpPr txBox="1"/>
          <p:nvPr>
            <p:ph idx="4294967295" type="body"/>
          </p:nvPr>
        </p:nvSpPr>
        <p:spPr>
          <a:xfrm>
            <a:off x="4961500" y="3977525"/>
            <a:ext cx="1641300" cy="522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500"/>
              <a:t>$229.99</a:t>
            </a:r>
            <a:endParaRPr sz="1500"/>
          </a:p>
        </p:txBody>
      </p:sp>
      <p:sp>
        <p:nvSpPr>
          <p:cNvPr id="621" name="Google Shape;621;p64"/>
          <p:cNvSpPr txBox="1"/>
          <p:nvPr>
            <p:ph idx="4294967295" type="body"/>
          </p:nvPr>
        </p:nvSpPr>
        <p:spPr>
          <a:xfrm>
            <a:off x="6602800" y="3977525"/>
            <a:ext cx="1641300" cy="522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500"/>
              <a:t>$1,599.99</a:t>
            </a:r>
            <a:endParaRPr sz="1500"/>
          </a:p>
        </p:txBody>
      </p:sp>
      <p:sp>
        <p:nvSpPr>
          <p:cNvPr id="622" name="Google Shape;622;p64"/>
          <p:cNvSpPr txBox="1"/>
          <p:nvPr/>
        </p:nvSpPr>
        <p:spPr>
          <a:xfrm>
            <a:off x="1045250" y="1163000"/>
            <a:ext cx="2814600" cy="363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chemeClr val="dk2"/>
                </a:solidFill>
                <a:latin typeface="Inter"/>
                <a:ea typeface="Inter"/>
                <a:cs typeface="Inter"/>
                <a:sym typeface="Inter"/>
              </a:rPr>
              <a:t>Mechanical Design (like the Lawn Sweeper)</a:t>
            </a:r>
            <a:endParaRPr sz="1500">
              <a:solidFill>
                <a:schemeClr val="dk2"/>
              </a:solidFill>
              <a:latin typeface="Inter"/>
              <a:ea typeface="Inter"/>
              <a:cs typeface="Inter"/>
              <a:sym typeface="Inter"/>
            </a:endParaRPr>
          </a:p>
        </p:txBody>
      </p:sp>
      <p:sp>
        <p:nvSpPr>
          <p:cNvPr id="623" name="Google Shape;623;p64"/>
          <p:cNvSpPr txBox="1"/>
          <p:nvPr/>
        </p:nvSpPr>
        <p:spPr>
          <a:xfrm>
            <a:off x="5564175" y="1272425"/>
            <a:ext cx="2814600" cy="363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chemeClr val="dk2"/>
                </a:solidFill>
                <a:latin typeface="Inter"/>
                <a:ea typeface="Inter"/>
                <a:cs typeface="Inter"/>
                <a:sym typeface="Inter"/>
              </a:rPr>
              <a:t>Designs with electrical/fuel components</a:t>
            </a:r>
            <a:endParaRPr sz="1500">
              <a:solidFill>
                <a:schemeClr val="dk2"/>
              </a:solidFill>
              <a:latin typeface="Inter"/>
              <a:ea typeface="Inter"/>
              <a:cs typeface="Inter"/>
              <a:sym typeface="Inter"/>
            </a:endParaRPr>
          </a:p>
        </p:txBody>
      </p:sp>
      <p:pic>
        <p:nvPicPr>
          <p:cNvPr id="624" name="Google Shape;624;p64"/>
          <p:cNvPicPr preferRelativeResize="0"/>
          <p:nvPr/>
        </p:nvPicPr>
        <p:blipFill>
          <a:blip r:embed="rId3">
            <a:alphaModFix/>
          </a:blip>
          <a:stretch>
            <a:fillRect/>
          </a:stretch>
        </p:blipFill>
        <p:spPr>
          <a:xfrm>
            <a:off x="589474" y="1922724"/>
            <a:ext cx="1915825" cy="1915825"/>
          </a:xfrm>
          <a:prstGeom prst="rect">
            <a:avLst/>
          </a:prstGeom>
          <a:noFill/>
          <a:ln>
            <a:noFill/>
          </a:ln>
        </p:spPr>
      </p:pic>
      <p:pic>
        <p:nvPicPr>
          <p:cNvPr id="625" name="Google Shape;625;p64"/>
          <p:cNvPicPr preferRelativeResize="0"/>
          <p:nvPr/>
        </p:nvPicPr>
        <p:blipFill>
          <a:blip r:embed="rId4">
            <a:alphaModFix/>
          </a:blip>
          <a:stretch>
            <a:fillRect/>
          </a:stretch>
        </p:blipFill>
        <p:spPr>
          <a:xfrm>
            <a:off x="2498800" y="1922725"/>
            <a:ext cx="1915825" cy="1915850"/>
          </a:xfrm>
          <a:prstGeom prst="rect">
            <a:avLst/>
          </a:prstGeom>
          <a:noFill/>
          <a:ln>
            <a:noFill/>
          </a:ln>
        </p:spPr>
      </p:pic>
      <p:pic>
        <p:nvPicPr>
          <p:cNvPr id="626" name="Google Shape;626;p64"/>
          <p:cNvPicPr preferRelativeResize="0"/>
          <p:nvPr/>
        </p:nvPicPr>
        <p:blipFill>
          <a:blip r:embed="rId5">
            <a:alphaModFix/>
          </a:blip>
          <a:stretch>
            <a:fillRect/>
          </a:stretch>
        </p:blipFill>
        <p:spPr>
          <a:xfrm>
            <a:off x="4893250" y="1956938"/>
            <a:ext cx="1709546" cy="1847425"/>
          </a:xfrm>
          <a:prstGeom prst="rect">
            <a:avLst/>
          </a:prstGeom>
          <a:noFill/>
          <a:ln>
            <a:noFill/>
          </a:ln>
        </p:spPr>
      </p:pic>
      <p:pic>
        <p:nvPicPr>
          <p:cNvPr id="627" name="Google Shape;627;p64"/>
          <p:cNvPicPr preferRelativeResize="0"/>
          <p:nvPr/>
        </p:nvPicPr>
        <p:blipFill>
          <a:blip r:embed="rId6">
            <a:alphaModFix/>
          </a:blip>
          <a:stretch>
            <a:fillRect/>
          </a:stretch>
        </p:blipFill>
        <p:spPr>
          <a:xfrm>
            <a:off x="6602788" y="1956937"/>
            <a:ext cx="1847425" cy="1847425"/>
          </a:xfrm>
          <a:prstGeom prst="rect">
            <a:avLst/>
          </a:prstGeom>
          <a:noFill/>
          <a:ln>
            <a:noFill/>
          </a:ln>
        </p:spPr>
      </p:pic>
      <p:sp>
        <p:nvSpPr>
          <p:cNvPr id="628" name="Google Shape;628;p64"/>
          <p:cNvSpPr txBox="1"/>
          <p:nvPr>
            <p:ph idx="4294967295" type="sldNum"/>
          </p:nvPr>
        </p:nvSpPr>
        <p:spPr>
          <a:xfrm>
            <a:off x="8333701" y="298859"/>
            <a:ext cx="489000" cy="502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solidFill>
                  <a:schemeClr val="dk1"/>
                </a:solidFill>
              </a:rPr>
              <a:t>‹#›</a:t>
            </a:fld>
            <a:endParaRPr>
              <a:solidFill>
                <a:schemeClr val="dk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2" name="Shape 632"/>
        <p:cNvGrpSpPr/>
        <p:nvPr/>
      </p:nvGrpSpPr>
      <p:grpSpPr>
        <a:xfrm>
          <a:off x="0" y="0"/>
          <a:ext cx="0" cy="0"/>
          <a:chOff x="0" y="0"/>
          <a:chExt cx="0" cy="0"/>
        </a:xfrm>
      </p:grpSpPr>
      <p:sp>
        <p:nvSpPr>
          <p:cNvPr id="633" name="Google Shape;633;p65"/>
          <p:cNvSpPr txBox="1"/>
          <p:nvPr>
            <p:ph idx="4294967295" type="title"/>
          </p:nvPr>
        </p:nvSpPr>
        <p:spPr>
          <a:xfrm>
            <a:off x="452575" y="367815"/>
            <a:ext cx="6746400" cy="758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Design Viability</a:t>
            </a:r>
            <a:endParaRPr/>
          </a:p>
        </p:txBody>
      </p:sp>
      <p:sp>
        <p:nvSpPr>
          <p:cNvPr id="634" name="Google Shape;634;p65"/>
          <p:cNvSpPr txBox="1"/>
          <p:nvPr>
            <p:ph idx="4294967295" type="body"/>
          </p:nvPr>
        </p:nvSpPr>
        <p:spPr>
          <a:xfrm>
            <a:off x="1325150" y="2317993"/>
            <a:ext cx="3158400" cy="2544900"/>
          </a:xfrm>
          <a:prstGeom prst="rect">
            <a:avLst/>
          </a:prstGeom>
        </p:spPr>
        <p:txBody>
          <a:bodyPr anchorCtr="0" anchor="t" bIns="135350" lIns="135350" spcFirstLastPara="1" rIns="135350" wrap="square" tIns="135350">
            <a:noAutofit/>
          </a:bodyPr>
          <a:lstStyle/>
          <a:p>
            <a:pPr indent="0" lvl="0" marL="0" rtl="0" algn="l">
              <a:spcBef>
                <a:spcPts val="0"/>
              </a:spcBef>
              <a:spcAft>
                <a:spcPts val="0"/>
              </a:spcAft>
              <a:buNone/>
            </a:pPr>
            <a:r>
              <a:rPr lang="en" sz="2000"/>
              <a:t>Target Market:</a:t>
            </a:r>
            <a:endParaRPr sz="2000"/>
          </a:p>
          <a:p>
            <a:pPr indent="0" lvl="0" marL="0" rtl="0" algn="l">
              <a:spcBef>
                <a:spcPts val="0"/>
              </a:spcBef>
              <a:spcAft>
                <a:spcPts val="0"/>
              </a:spcAft>
              <a:buNone/>
            </a:pPr>
            <a:r>
              <a:t/>
            </a:r>
            <a:endParaRPr sz="1200"/>
          </a:p>
          <a:p>
            <a:pPr indent="-311150" lvl="0" marL="457200" rtl="0" algn="l">
              <a:spcBef>
                <a:spcPts val="0"/>
              </a:spcBef>
              <a:spcAft>
                <a:spcPts val="0"/>
              </a:spcAft>
              <a:buSzPts val="1300"/>
              <a:buChar char="-"/>
            </a:pPr>
            <a:r>
              <a:rPr lang="en" sz="1300"/>
              <a:t>Homeowners</a:t>
            </a:r>
            <a:endParaRPr sz="1300"/>
          </a:p>
          <a:p>
            <a:pPr indent="-311150" lvl="0" marL="457200" rtl="0" algn="l">
              <a:spcBef>
                <a:spcPts val="0"/>
              </a:spcBef>
              <a:spcAft>
                <a:spcPts val="0"/>
              </a:spcAft>
              <a:buSzPts val="1300"/>
              <a:buChar char="-"/>
            </a:pPr>
            <a:r>
              <a:rPr lang="en" sz="1300"/>
              <a:t>Suburban/Rural </a:t>
            </a:r>
            <a:endParaRPr sz="1300"/>
          </a:p>
          <a:p>
            <a:pPr indent="-311150" lvl="0" marL="457200" rtl="0" algn="l">
              <a:spcBef>
                <a:spcPts val="0"/>
              </a:spcBef>
              <a:spcAft>
                <a:spcPts val="0"/>
              </a:spcAft>
              <a:buSzPts val="1300"/>
              <a:buChar char="-"/>
            </a:pPr>
            <a:r>
              <a:rPr lang="en" sz="1300"/>
              <a:t>Aged 30-70</a:t>
            </a:r>
            <a:endParaRPr sz="1300"/>
          </a:p>
        </p:txBody>
      </p:sp>
      <p:sp>
        <p:nvSpPr>
          <p:cNvPr id="635" name="Google Shape;635;p65"/>
          <p:cNvSpPr txBox="1"/>
          <p:nvPr>
            <p:ph idx="4294967295" type="body"/>
          </p:nvPr>
        </p:nvSpPr>
        <p:spPr>
          <a:xfrm>
            <a:off x="5197548" y="2317993"/>
            <a:ext cx="3158400" cy="2544900"/>
          </a:xfrm>
          <a:prstGeom prst="rect">
            <a:avLst/>
          </a:prstGeom>
        </p:spPr>
        <p:txBody>
          <a:bodyPr anchorCtr="0" anchor="t" bIns="135350" lIns="135350" spcFirstLastPara="1" rIns="135350" wrap="square" tIns="135350">
            <a:noAutofit/>
          </a:bodyPr>
          <a:lstStyle/>
          <a:p>
            <a:pPr indent="0" lvl="0" marL="0" rtl="0" algn="l">
              <a:spcBef>
                <a:spcPts val="0"/>
              </a:spcBef>
              <a:spcAft>
                <a:spcPts val="0"/>
              </a:spcAft>
              <a:buNone/>
            </a:pPr>
            <a:r>
              <a:rPr lang="en" sz="2000"/>
              <a:t>Manufacturing:</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rPr lang="en" sz="1300"/>
              <a:t>Estimated Cost of Production: ~$100</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rPr lang="en" sz="1300"/>
              <a:t>Estimated Retail Price: ~$149.99</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rPr lang="en" sz="1300"/>
              <a:t>Estimated Profits: ~$49.99</a:t>
            </a:r>
            <a:endParaRPr sz="1300"/>
          </a:p>
          <a:p>
            <a:pPr indent="0" lvl="0" marL="0" rtl="0" algn="l">
              <a:spcBef>
                <a:spcPts val="0"/>
              </a:spcBef>
              <a:spcAft>
                <a:spcPts val="0"/>
              </a:spcAft>
              <a:buNone/>
            </a:pPr>
            <a:r>
              <a:t/>
            </a:r>
            <a:endParaRPr sz="1200"/>
          </a:p>
        </p:txBody>
      </p:sp>
      <p:pic>
        <p:nvPicPr>
          <p:cNvPr descr="a blue target with a cross in the middle of it (Provided by Tenor)" id="636" name="Google Shape;636;p65"/>
          <p:cNvPicPr preferRelativeResize="0"/>
          <p:nvPr/>
        </p:nvPicPr>
        <p:blipFill>
          <a:blip r:embed="rId3">
            <a:alphaModFix/>
          </a:blip>
          <a:stretch>
            <a:fillRect/>
          </a:stretch>
        </p:blipFill>
        <p:spPr>
          <a:xfrm>
            <a:off x="2045994" y="1219648"/>
            <a:ext cx="1151858" cy="1151858"/>
          </a:xfrm>
          <a:prstGeom prst="rect">
            <a:avLst/>
          </a:prstGeom>
          <a:noFill/>
          <a:ln>
            <a:noFill/>
          </a:ln>
        </p:spPr>
      </p:pic>
      <p:pic>
        <p:nvPicPr>
          <p:cNvPr descr="Factory icon vector. Isolated contour symbol illustration (Provided by Getty Images)" id="637" name="Google Shape;637;p65"/>
          <p:cNvPicPr preferRelativeResize="0"/>
          <p:nvPr/>
        </p:nvPicPr>
        <p:blipFill>
          <a:blip r:embed="rId4">
            <a:alphaModFix/>
          </a:blip>
          <a:stretch>
            <a:fillRect/>
          </a:stretch>
        </p:blipFill>
        <p:spPr>
          <a:xfrm>
            <a:off x="5829813" y="1208200"/>
            <a:ext cx="1196160" cy="1196160"/>
          </a:xfrm>
          <a:prstGeom prst="rect">
            <a:avLst/>
          </a:prstGeom>
          <a:noFill/>
          <a:ln>
            <a:noFill/>
          </a:ln>
        </p:spPr>
      </p:pic>
      <p:sp>
        <p:nvSpPr>
          <p:cNvPr id="638" name="Google Shape;638;p65"/>
          <p:cNvSpPr txBox="1"/>
          <p:nvPr>
            <p:ph idx="4294967295" type="sldNum"/>
          </p:nvPr>
        </p:nvSpPr>
        <p:spPr>
          <a:xfrm>
            <a:off x="8333701" y="298859"/>
            <a:ext cx="489000" cy="502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solidFill>
                  <a:schemeClr val="dk1"/>
                </a:solidFill>
              </a:rPr>
              <a:t>‹#›</a:t>
            </a:fld>
            <a:endParaRPr>
              <a:solidFill>
                <a:schemeClr val="dk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2" name="Shape 642"/>
        <p:cNvGrpSpPr/>
        <p:nvPr/>
      </p:nvGrpSpPr>
      <p:grpSpPr>
        <a:xfrm>
          <a:off x="0" y="0"/>
          <a:ext cx="0" cy="0"/>
          <a:chOff x="0" y="0"/>
          <a:chExt cx="0" cy="0"/>
        </a:xfrm>
      </p:grpSpPr>
      <p:sp>
        <p:nvSpPr>
          <p:cNvPr id="643" name="Google Shape;643;p66"/>
          <p:cNvSpPr txBox="1"/>
          <p:nvPr>
            <p:ph type="title"/>
          </p:nvPr>
        </p:nvSpPr>
        <p:spPr>
          <a:xfrm>
            <a:off x="279177" y="338025"/>
            <a:ext cx="4204200" cy="675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CAD Drawings</a:t>
            </a:r>
            <a:endParaRPr/>
          </a:p>
        </p:txBody>
      </p:sp>
      <p:pic>
        <p:nvPicPr>
          <p:cNvPr id="644" name="Google Shape;644;p66"/>
          <p:cNvPicPr preferRelativeResize="0"/>
          <p:nvPr/>
        </p:nvPicPr>
        <p:blipFill rotWithShape="1">
          <a:blip r:embed="rId3">
            <a:alphaModFix/>
          </a:blip>
          <a:srcRect b="38919" l="74365" r="5670" t="33013"/>
          <a:stretch/>
        </p:blipFill>
        <p:spPr>
          <a:xfrm>
            <a:off x="1517600" y="1299149"/>
            <a:ext cx="1275069" cy="1386750"/>
          </a:xfrm>
          <a:prstGeom prst="rect">
            <a:avLst/>
          </a:prstGeom>
          <a:noFill/>
          <a:ln>
            <a:noFill/>
          </a:ln>
        </p:spPr>
      </p:pic>
      <p:pic>
        <p:nvPicPr>
          <p:cNvPr id="645" name="Google Shape;645;p66"/>
          <p:cNvPicPr preferRelativeResize="0"/>
          <p:nvPr/>
        </p:nvPicPr>
        <p:blipFill>
          <a:blip r:embed="rId4">
            <a:alphaModFix/>
          </a:blip>
          <a:stretch>
            <a:fillRect/>
          </a:stretch>
        </p:blipFill>
        <p:spPr>
          <a:xfrm>
            <a:off x="4728851" y="63905"/>
            <a:ext cx="4358635" cy="2821933"/>
          </a:xfrm>
          <a:prstGeom prst="rect">
            <a:avLst/>
          </a:prstGeom>
          <a:noFill/>
          <a:ln>
            <a:noFill/>
          </a:ln>
        </p:spPr>
      </p:pic>
      <p:pic>
        <p:nvPicPr>
          <p:cNvPr id="646" name="Google Shape;646;p66"/>
          <p:cNvPicPr preferRelativeResize="0"/>
          <p:nvPr/>
        </p:nvPicPr>
        <p:blipFill>
          <a:blip r:embed="rId5">
            <a:alphaModFix/>
          </a:blip>
          <a:stretch>
            <a:fillRect/>
          </a:stretch>
        </p:blipFill>
        <p:spPr>
          <a:xfrm>
            <a:off x="2820967" y="1553573"/>
            <a:ext cx="1659525" cy="1278599"/>
          </a:xfrm>
          <a:prstGeom prst="rect">
            <a:avLst/>
          </a:prstGeom>
          <a:noFill/>
          <a:ln>
            <a:noFill/>
          </a:ln>
        </p:spPr>
      </p:pic>
      <p:pic>
        <p:nvPicPr>
          <p:cNvPr id="647" name="Google Shape;647;p66"/>
          <p:cNvPicPr preferRelativeResize="0"/>
          <p:nvPr/>
        </p:nvPicPr>
        <p:blipFill>
          <a:blip r:embed="rId6">
            <a:alphaModFix/>
          </a:blip>
          <a:stretch>
            <a:fillRect/>
          </a:stretch>
        </p:blipFill>
        <p:spPr>
          <a:xfrm>
            <a:off x="2833250" y="2879743"/>
            <a:ext cx="1647250" cy="1266929"/>
          </a:xfrm>
          <a:prstGeom prst="rect">
            <a:avLst/>
          </a:prstGeom>
          <a:noFill/>
          <a:ln>
            <a:noFill/>
          </a:ln>
        </p:spPr>
      </p:pic>
      <p:pic>
        <p:nvPicPr>
          <p:cNvPr id="648" name="Google Shape;648;p66"/>
          <p:cNvPicPr preferRelativeResize="0"/>
          <p:nvPr/>
        </p:nvPicPr>
        <p:blipFill>
          <a:blip r:embed="rId7">
            <a:alphaModFix/>
          </a:blip>
          <a:stretch>
            <a:fillRect/>
          </a:stretch>
        </p:blipFill>
        <p:spPr>
          <a:xfrm>
            <a:off x="4745730" y="2929749"/>
            <a:ext cx="1926597" cy="1472972"/>
          </a:xfrm>
          <a:prstGeom prst="rect">
            <a:avLst/>
          </a:prstGeom>
          <a:noFill/>
          <a:ln>
            <a:noFill/>
          </a:ln>
        </p:spPr>
      </p:pic>
      <p:pic>
        <p:nvPicPr>
          <p:cNvPr id="649" name="Google Shape;649;p66"/>
          <p:cNvPicPr preferRelativeResize="0"/>
          <p:nvPr/>
        </p:nvPicPr>
        <p:blipFill>
          <a:blip r:embed="rId8">
            <a:alphaModFix/>
          </a:blip>
          <a:stretch>
            <a:fillRect/>
          </a:stretch>
        </p:blipFill>
        <p:spPr>
          <a:xfrm>
            <a:off x="7160850" y="2929750"/>
            <a:ext cx="1926600" cy="1461885"/>
          </a:xfrm>
          <a:prstGeom prst="rect">
            <a:avLst/>
          </a:prstGeom>
          <a:noFill/>
          <a:ln>
            <a:noFill/>
          </a:ln>
        </p:spPr>
      </p:pic>
      <p:pic>
        <p:nvPicPr>
          <p:cNvPr id="650" name="Google Shape;650;p66"/>
          <p:cNvPicPr preferRelativeResize="0"/>
          <p:nvPr/>
        </p:nvPicPr>
        <p:blipFill rotWithShape="1">
          <a:blip r:embed="rId3">
            <a:alphaModFix/>
          </a:blip>
          <a:srcRect b="38805" l="34197" r="51296" t="32781"/>
          <a:stretch/>
        </p:blipFill>
        <p:spPr>
          <a:xfrm>
            <a:off x="1517600" y="2757075"/>
            <a:ext cx="1108451" cy="1682700"/>
          </a:xfrm>
          <a:prstGeom prst="rect">
            <a:avLst/>
          </a:prstGeom>
          <a:noFill/>
          <a:ln>
            <a:noFill/>
          </a:ln>
        </p:spPr>
      </p:pic>
      <p:pic>
        <p:nvPicPr>
          <p:cNvPr id="651" name="Google Shape;651;p66"/>
          <p:cNvPicPr preferRelativeResize="0"/>
          <p:nvPr/>
        </p:nvPicPr>
        <p:blipFill rotWithShape="1">
          <a:blip r:embed="rId3">
            <a:alphaModFix/>
          </a:blip>
          <a:srcRect b="39970" l="7158" r="78734" t="31491"/>
          <a:stretch/>
        </p:blipFill>
        <p:spPr>
          <a:xfrm>
            <a:off x="388521" y="2800720"/>
            <a:ext cx="1014641" cy="1590913"/>
          </a:xfrm>
          <a:prstGeom prst="rect">
            <a:avLst/>
          </a:prstGeom>
          <a:noFill/>
          <a:ln cap="flat" cmpd="sng" w="46800">
            <a:solidFill>
              <a:srgbClr val="F6F5EC"/>
            </a:solidFill>
            <a:prstDash val="solid"/>
            <a:miter lim="8000"/>
            <a:headEnd len="sm" w="sm" type="none"/>
            <a:tailEnd len="sm" w="sm" type="none"/>
          </a:ln>
        </p:spPr>
      </p:pic>
      <p:pic>
        <p:nvPicPr>
          <p:cNvPr id="652" name="Google Shape;652;p66"/>
          <p:cNvPicPr preferRelativeResize="0"/>
          <p:nvPr/>
        </p:nvPicPr>
        <p:blipFill rotWithShape="1">
          <a:blip r:embed="rId3">
            <a:alphaModFix/>
          </a:blip>
          <a:srcRect b="10937" l="33201" r="49210" t="70838"/>
          <a:stretch/>
        </p:blipFill>
        <p:spPr>
          <a:xfrm rot="5400000">
            <a:off x="206313" y="1435675"/>
            <a:ext cx="1386750" cy="1113725"/>
          </a:xfrm>
          <a:prstGeom prst="rect">
            <a:avLst/>
          </a:prstGeom>
          <a:noFill/>
          <a:ln>
            <a:noFill/>
          </a:ln>
        </p:spPr>
      </p:pic>
      <p:pic>
        <p:nvPicPr>
          <p:cNvPr id="653" name="Google Shape;653;p66"/>
          <p:cNvPicPr preferRelativeResize="0"/>
          <p:nvPr/>
        </p:nvPicPr>
        <p:blipFill>
          <a:blip r:embed="rId9">
            <a:alphaModFix/>
          </a:blip>
          <a:stretch>
            <a:fillRect/>
          </a:stretch>
        </p:blipFill>
        <p:spPr>
          <a:xfrm>
            <a:off x="4829693" y="586998"/>
            <a:ext cx="1014644" cy="114744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7" name="Shape 657"/>
        <p:cNvGrpSpPr/>
        <p:nvPr/>
      </p:nvGrpSpPr>
      <p:grpSpPr>
        <a:xfrm>
          <a:off x="0" y="0"/>
          <a:ext cx="0" cy="0"/>
          <a:chOff x="0" y="0"/>
          <a:chExt cx="0" cy="0"/>
        </a:xfrm>
      </p:grpSpPr>
      <p:sp>
        <p:nvSpPr>
          <p:cNvPr id="658" name="Google Shape;658;p67"/>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Construction</a:t>
            </a:r>
            <a:endParaRPr/>
          </a:p>
        </p:txBody>
      </p:sp>
      <p:pic>
        <p:nvPicPr>
          <p:cNvPr id="659" name="Google Shape;659;p67"/>
          <p:cNvPicPr preferRelativeResize="0"/>
          <p:nvPr/>
        </p:nvPicPr>
        <p:blipFill>
          <a:blip r:embed="rId3">
            <a:alphaModFix/>
          </a:blip>
          <a:stretch>
            <a:fillRect/>
          </a:stretch>
        </p:blipFill>
        <p:spPr>
          <a:xfrm>
            <a:off x="6570150" y="114300"/>
            <a:ext cx="2281250" cy="1712858"/>
          </a:xfrm>
          <a:prstGeom prst="rect">
            <a:avLst/>
          </a:prstGeom>
          <a:noFill/>
          <a:ln>
            <a:noFill/>
          </a:ln>
        </p:spPr>
      </p:pic>
      <p:pic>
        <p:nvPicPr>
          <p:cNvPr id="660" name="Google Shape;660;p67"/>
          <p:cNvPicPr preferRelativeResize="0"/>
          <p:nvPr/>
        </p:nvPicPr>
        <p:blipFill>
          <a:blip r:embed="rId4">
            <a:alphaModFix/>
          </a:blip>
          <a:stretch>
            <a:fillRect/>
          </a:stretch>
        </p:blipFill>
        <p:spPr>
          <a:xfrm>
            <a:off x="1919166" y="2901850"/>
            <a:ext cx="2744143" cy="2066925"/>
          </a:xfrm>
          <a:prstGeom prst="rect">
            <a:avLst/>
          </a:prstGeom>
          <a:noFill/>
          <a:ln>
            <a:noFill/>
          </a:ln>
        </p:spPr>
      </p:pic>
      <p:pic>
        <p:nvPicPr>
          <p:cNvPr id="661" name="Google Shape;661;p67"/>
          <p:cNvPicPr preferRelativeResize="0"/>
          <p:nvPr/>
        </p:nvPicPr>
        <p:blipFill rotWithShape="1">
          <a:blip r:embed="rId5">
            <a:alphaModFix/>
          </a:blip>
          <a:srcRect b="13953" l="0" r="0" t="19979"/>
          <a:stretch/>
        </p:blipFill>
        <p:spPr>
          <a:xfrm>
            <a:off x="2411423" y="1092362"/>
            <a:ext cx="1962150" cy="1730452"/>
          </a:xfrm>
          <a:prstGeom prst="rect">
            <a:avLst/>
          </a:prstGeom>
          <a:noFill/>
          <a:ln>
            <a:noFill/>
          </a:ln>
        </p:spPr>
      </p:pic>
      <p:pic>
        <p:nvPicPr>
          <p:cNvPr id="662" name="Google Shape;662;p67"/>
          <p:cNvPicPr preferRelativeResize="0"/>
          <p:nvPr/>
        </p:nvPicPr>
        <p:blipFill rotWithShape="1">
          <a:blip r:embed="rId6">
            <a:alphaModFix/>
          </a:blip>
          <a:srcRect b="26215" l="33415" r="16705" t="3560"/>
          <a:stretch/>
        </p:blipFill>
        <p:spPr>
          <a:xfrm>
            <a:off x="7158509" y="2901850"/>
            <a:ext cx="1962150" cy="2066925"/>
          </a:xfrm>
          <a:prstGeom prst="rect">
            <a:avLst/>
          </a:prstGeom>
          <a:noFill/>
          <a:ln>
            <a:noFill/>
          </a:ln>
        </p:spPr>
      </p:pic>
      <p:pic>
        <p:nvPicPr>
          <p:cNvPr id="663" name="Google Shape;663;p67"/>
          <p:cNvPicPr preferRelativeResize="0"/>
          <p:nvPr/>
        </p:nvPicPr>
        <p:blipFill rotWithShape="1">
          <a:blip r:embed="rId7">
            <a:alphaModFix/>
          </a:blip>
          <a:srcRect b="0" l="14796" r="9325" t="0"/>
          <a:stretch/>
        </p:blipFill>
        <p:spPr>
          <a:xfrm>
            <a:off x="4663300" y="1310850"/>
            <a:ext cx="2163264" cy="3801083"/>
          </a:xfrm>
          <a:prstGeom prst="rect">
            <a:avLst/>
          </a:prstGeom>
          <a:noFill/>
          <a:ln>
            <a:noFill/>
          </a:ln>
        </p:spPr>
      </p:pic>
      <p:pic>
        <p:nvPicPr>
          <p:cNvPr id="664" name="Google Shape;664;p67"/>
          <p:cNvPicPr preferRelativeResize="0"/>
          <p:nvPr/>
        </p:nvPicPr>
        <p:blipFill>
          <a:blip r:embed="rId8">
            <a:alphaModFix/>
          </a:blip>
          <a:stretch>
            <a:fillRect/>
          </a:stretch>
        </p:blipFill>
        <p:spPr>
          <a:xfrm>
            <a:off x="80719" y="1208200"/>
            <a:ext cx="1962150" cy="387138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8" name="Shape 668"/>
        <p:cNvGrpSpPr/>
        <p:nvPr/>
      </p:nvGrpSpPr>
      <p:grpSpPr>
        <a:xfrm>
          <a:off x="0" y="0"/>
          <a:ext cx="0" cy="0"/>
          <a:chOff x="0" y="0"/>
          <a:chExt cx="0" cy="0"/>
        </a:xfrm>
      </p:grpSpPr>
      <p:sp>
        <p:nvSpPr>
          <p:cNvPr id="669" name="Google Shape;669;p68"/>
          <p:cNvSpPr txBox="1"/>
          <p:nvPr>
            <p:ph idx="4294967295" type="title"/>
          </p:nvPr>
        </p:nvSpPr>
        <p:spPr>
          <a:xfrm>
            <a:off x="279185" y="338025"/>
            <a:ext cx="5562300" cy="675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Test #1: </a:t>
            </a:r>
            <a:r>
              <a:rPr lang="en"/>
              <a:t>Efficiency</a:t>
            </a:r>
            <a:r>
              <a:rPr lang="en"/>
              <a:t> </a:t>
            </a:r>
            <a:endParaRPr/>
          </a:p>
        </p:txBody>
      </p:sp>
      <p:graphicFrame>
        <p:nvGraphicFramePr>
          <p:cNvPr id="670" name="Google Shape;670;p68"/>
          <p:cNvGraphicFramePr/>
          <p:nvPr/>
        </p:nvGraphicFramePr>
        <p:xfrm>
          <a:off x="288688" y="1013325"/>
          <a:ext cx="3000000" cy="3000000"/>
        </p:xfrm>
        <a:graphic>
          <a:graphicData uri="http://schemas.openxmlformats.org/drawingml/2006/table">
            <a:tbl>
              <a:tblPr>
                <a:noFill/>
                <a:tableStyleId>{6992AC8B-E9EC-4CC3-BF7D-F49D946D75CF}</a:tableStyleId>
              </a:tblPr>
              <a:tblGrid>
                <a:gridCol w="1687200"/>
                <a:gridCol w="1687200"/>
                <a:gridCol w="1687200"/>
                <a:gridCol w="1687200"/>
                <a:gridCol w="1687200"/>
              </a:tblGrid>
              <a:tr h="812725">
                <a:tc>
                  <a:txBody>
                    <a:bodyPr/>
                    <a:lstStyle/>
                    <a:p>
                      <a:pPr indent="0" lvl="0" marL="0" rtl="0" algn="l">
                        <a:lnSpc>
                          <a:spcPct val="115000"/>
                        </a:lnSpc>
                        <a:spcBef>
                          <a:spcPts val="0"/>
                        </a:spcBef>
                        <a:spcAft>
                          <a:spcPts val="0"/>
                        </a:spcAft>
                        <a:buNone/>
                      </a:pPr>
                      <a:r>
                        <a:rPr lang="en" sz="1800">
                          <a:latin typeface="Times New Roman"/>
                          <a:ea typeface="Times New Roman"/>
                          <a:cs typeface="Times New Roman"/>
                          <a:sym typeface="Times New Roman"/>
                        </a:rPr>
                        <a:t>Test #</a:t>
                      </a:r>
                      <a:endParaRPr sz="1700">
                        <a:latin typeface="Times New Roman"/>
                        <a:ea typeface="Times New Roman"/>
                        <a:cs typeface="Times New Roman"/>
                        <a:sym typeface="Times New Roman"/>
                      </a:endParaRPr>
                    </a:p>
                  </a:txBody>
                  <a:tcPr marT="63500" marB="63500" marR="63500" marL="63500"/>
                </a:tc>
                <a:tc>
                  <a:txBody>
                    <a:bodyPr/>
                    <a:lstStyle/>
                    <a:p>
                      <a:pPr indent="0" lvl="0" marL="0" rtl="0" algn="ctr">
                        <a:lnSpc>
                          <a:spcPct val="115000"/>
                        </a:lnSpc>
                        <a:spcBef>
                          <a:spcPts val="0"/>
                        </a:spcBef>
                        <a:spcAft>
                          <a:spcPts val="0"/>
                        </a:spcAft>
                        <a:buNone/>
                      </a:pPr>
                      <a:r>
                        <a:rPr lang="en" sz="1800">
                          <a:latin typeface="Times New Roman"/>
                          <a:ea typeface="Times New Roman"/>
                          <a:cs typeface="Times New Roman"/>
                          <a:sym typeface="Times New Roman"/>
                        </a:rPr>
                        <a:t>Mass Leaves(lb) </a:t>
                      </a:r>
                      <a:endParaRPr sz="1800">
                        <a:latin typeface="Times New Roman"/>
                        <a:ea typeface="Times New Roman"/>
                        <a:cs typeface="Times New Roman"/>
                        <a:sym typeface="Times New Roman"/>
                      </a:endParaRPr>
                    </a:p>
                  </a:txBody>
                  <a:tcPr marT="63500" marB="63500" marR="63500" marL="63500"/>
                </a:tc>
                <a:tc>
                  <a:txBody>
                    <a:bodyPr/>
                    <a:lstStyle/>
                    <a:p>
                      <a:pPr indent="0" lvl="0" marL="0" rtl="0" algn="ctr">
                        <a:lnSpc>
                          <a:spcPct val="115000"/>
                        </a:lnSpc>
                        <a:spcBef>
                          <a:spcPts val="0"/>
                        </a:spcBef>
                        <a:spcAft>
                          <a:spcPts val="0"/>
                        </a:spcAft>
                        <a:buNone/>
                      </a:pPr>
                      <a:r>
                        <a:rPr lang="en" sz="1800">
                          <a:latin typeface="Times New Roman"/>
                          <a:ea typeface="Times New Roman"/>
                          <a:cs typeface="Times New Roman"/>
                          <a:sym typeface="Times New Roman"/>
                        </a:rPr>
                        <a:t>Volume Collected (gal): .03 lb/gal</a:t>
                      </a:r>
                      <a:endParaRPr sz="1700">
                        <a:latin typeface="Times New Roman"/>
                        <a:ea typeface="Times New Roman"/>
                        <a:cs typeface="Times New Roman"/>
                        <a:sym typeface="Times New Roman"/>
                      </a:endParaRPr>
                    </a:p>
                  </a:txBody>
                  <a:tcPr marT="63500" marB="63500" marR="63500" marL="63500"/>
                </a:tc>
                <a:tc>
                  <a:txBody>
                    <a:bodyPr/>
                    <a:lstStyle/>
                    <a:p>
                      <a:pPr indent="0" lvl="0" marL="0" rtl="0" algn="ctr">
                        <a:lnSpc>
                          <a:spcPct val="115000"/>
                        </a:lnSpc>
                        <a:spcBef>
                          <a:spcPts val="0"/>
                        </a:spcBef>
                        <a:spcAft>
                          <a:spcPts val="0"/>
                        </a:spcAft>
                        <a:buNone/>
                      </a:pPr>
                      <a:r>
                        <a:rPr lang="en" sz="1800">
                          <a:latin typeface="Times New Roman"/>
                          <a:ea typeface="Times New Roman"/>
                          <a:cs typeface="Times New Roman"/>
                          <a:sym typeface="Times New Roman"/>
                        </a:rPr>
                        <a:t>Time (min)</a:t>
                      </a:r>
                      <a:endParaRPr sz="1700">
                        <a:latin typeface="Times New Roman"/>
                        <a:ea typeface="Times New Roman"/>
                        <a:cs typeface="Times New Roman"/>
                        <a:sym typeface="Times New Roman"/>
                      </a:endParaRPr>
                    </a:p>
                  </a:txBody>
                  <a:tcPr marT="63500" marB="63500" marR="63500" marL="63500"/>
                </a:tc>
                <a:tc>
                  <a:txBody>
                    <a:bodyPr/>
                    <a:lstStyle/>
                    <a:p>
                      <a:pPr indent="0" lvl="0" marL="0" rtl="0" algn="ctr">
                        <a:lnSpc>
                          <a:spcPct val="115000"/>
                        </a:lnSpc>
                        <a:spcBef>
                          <a:spcPts val="0"/>
                        </a:spcBef>
                        <a:spcAft>
                          <a:spcPts val="0"/>
                        </a:spcAft>
                        <a:buNone/>
                      </a:pPr>
                      <a:r>
                        <a:rPr lang="en" sz="1800">
                          <a:latin typeface="Times New Roman"/>
                          <a:ea typeface="Times New Roman"/>
                          <a:cs typeface="Times New Roman"/>
                          <a:sym typeface="Times New Roman"/>
                        </a:rPr>
                        <a:t>Efficiency (gal/hr)</a:t>
                      </a:r>
                      <a:endParaRPr sz="1700">
                        <a:latin typeface="Times New Roman"/>
                        <a:ea typeface="Times New Roman"/>
                        <a:cs typeface="Times New Roman"/>
                        <a:sym typeface="Times New Roman"/>
                      </a:endParaRPr>
                    </a:p>
                  </a:txBody>
                  <a:tcPr marT="63500" marB="63500" marR="63500" marL="63500"/>
                </a:tc>
              </a:tr>
              <a:tr h="361975">
                <a:tc>
                  <a:txBody>
                    <a:bodyPr/>
                    <a:lstStyle/>
                    <a:p>
                      <a:pPr indent="0" lvl="0" marL="0" rtl="0" algn="l">
                        <a:lnSpc>
                          <a:spcPct val="115000"/>
                        </a:lnSpc>
                        <a:spcBef>
                          <a:spcPts val="0"/>
                        </a:spcBef>
                        <a:spcAft>
                          <a:spcPts val="0"/>
                        </a:spcAft>
                        <a:buNone/>
                      </a:pPr>
                      <a:r>
                        <a:rPr lang="en" sz="1800">
                          <a:latin typeface="Times New Roman"/>
                          <a:ea typeface="Times New Roman"/>
                          <a:cs typeface="Times New Roman"/>
                          <a:sym typeface="Times New Roman"/>
                        </a:rPr>
                        <a:t>1</a:t>
                      </a:r>
                      <a:endParaRPr sz="17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1700">
                          <a:latin typeface="Times New Roman"/>
                          <a:ea typeface="Times New Roman"/>
                          <a:cs typeface="Times New Roman"/>
                          <a:sym typeface="Times New Roman"/>
                        </a:rPr>
                        <a:t>1.45</a:t>
                      </a:r>
                      <a:endParaRPr sz="17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1700">
                          <a:latin typeface="Times New Roman"/>
                          <a:ea typeface="Times New Roman"/>
                          <a:cs typeface="Times New Roman"/>
                          <a:sym typeface="Times New Roman"/>
                        </a:rPr>
                        <a:t>4.83</a:t>
                      </a:r>
                      <a:endParaRPr sz="17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1700">
                          <a:latin typeface="Times New Roman"/>
                          <a:ea typeface="Times New Roman"/>
                          <a:cs typeface="Times New Roman"/>
                          <a:sym typeface="Times New Roman"/>
                        </a:rPr>
                        <a:t>10</a:t>
                      </a:r>
                      <a:endParaRPr sz="17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1700">
                          <a:latin typeface="Times New Roman"/>
                          <a:ea typeface="Times New Roman"/>
                          <a:cs typeface="Times New Roman"/>
                          <a:sym typeface="Times New Roman"/>
                        </a:rPr>
                        <a:t>29.0</a:t>
                      </a:r>
                      <a:endParaRPr sz="1700">
                        <a:latin typeface="Times New Roman"/>
                        <a:ea typeface="Times New Roman"/>
                        <a:cs typeface="Times New Roman"/>
                        <a:sym typeface="Times New Roman"/>
                      </a:endParaRPr>
                    </a:p>
                  </a:txBody>
                  <a:tcPr marT="63500" marB="63500" marR="63500" marL="63500"/>
                </a:tc>
              </a:tr>
              <a:tr h="361975">
                <a:tc>
                  <a:txBody>
                    <a:bodyPr/>
                    <a:lstStyle/>
                    <a:p>
                      <a:pPr indent="0" lvl="0" marL="0" rtl="0" algn="l">
                        <a:lnSpc>
                          <a:spcPct val="115000"/>
                        </a:lnSpc>
                        <a:spcBef>
                          <a:spcPts val="0"/>
                        </a:spcBef>
                        <a:spcAft>
                          <a:spcPts val="0"/>
                        </a:spcAft>
                        <a:buNone/>
                      </a:pPr>
                      <a:r>
                        <a:rPr lang="en" sz="1800">
                          <a:latin typeface="Times New Roman"/>
                          <a:ea typeface="Times New Roman"/>
                          <a:cs typeface="Times New Roman"/>
                          <a:sym typeface="Times New Roman"/>
                        </a:rPr>
                        <a:t>2</a:t>
                      </a:r>
                      <a:endParaRPr sz="17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1700">
                          <a:latin typeface="Times New Roman"/>
                          <a:ea typeface="Times New Roman"/>
                          <a:cs typeface="Times New Roman"/>
                          <a:sym typeface="Times New Roman"/>
                        </a:rPr>
                        <a:t>1.6</a:t>
                      </a:r>
                      <a:endParaRPr sz="17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1700">
                          <a:latin typeface="Times New Roman"/>
                          <a:ea typeface="Times New Roman"/>
                          <a:cs typeface="Times New Roman"/>
                          <a:sym typeface="Times New Roman"/>
                        </a:rPr>
                        <a:t>5.33</a:t>
                      </a:r>
                      <a:endParaRPr sz="17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1700">
                          <a:latin typeface="Times New Roman"/>
                          <a:ea typeface="Times New Roman"/>
                          <a:cs typeface="Times New Roman"/>
                          <a:sym typeface="Times New Roman"/>
                        </a:rPr>
                        <a:t>10</a:t>
                      </a:r>
                      <a:endParaRPr sz="17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1700">
                          <a:latin typeface="Times New Roman"/>
                          <a:ea typeface="Times New Roman"/>
                          <a:cs typeface="Times New Roman"/>
                          <a:sym typeface="Times New Roman"/>
                        </a:rPr>
                        <a:t>32.0</a:t>
                      </a:r>
                      <a:endParaRPr sz="1700">
                        <a:latin typeface="Times New Roman"/>
                        <a:ea typeface="Times New Roman"/>
                        <a:cs typeface="Times New Roman"/>
                        <a:sym typeface="Times New Roman"/>
                      </a:endParaRPr>
                    </a:p>
                  </a:txBody>
                  <a:tcPr marT="63500" marB="63500" marR="63500" marL="63500"/>
                </a:tc>
              </a:tr>
              <a:tr h="361975">
                <a:tc>
                  <a:txBody>
                    <a:bodyPr/>
                    <a:lstStyle/>
                    <a:p>
                      <a:pPr indent="0" lvl="0" marL="0" rtl="0" algn="l">
                        <a:lnSpc>
                          <a:spcPct val="115000"/>
                        </a:lnSpc>
                        <a:spcBef>
                          <a:spcPts val="0"/>
                        </a:spcBef>
                        <a:spcAft>
                          <a:spcPts val="0"/>
                        </a:spcAft>
                        <a:buNone/>
                      </a:pPr>
                      <a:r>
                        <a:rPr lang="en" sz="1800">
                          <a:latin typeface="Times New Roman"/>
                          <a:ea typeface="Times New Roman"/>
                          <a:cs typeface="Times New Roman"/>
                          <a:sym typeface="Times New Roman"/>
                        </a:rPr>
                        <a:t>3</a:t>
                      </a:r>
                      <a:endParaRPr sz="18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1700">
                          <a:latin typeface="Times New Roman"/>
                          <a:ea typeface="Times New Roman"/>
                          <a:cs typeface="Times New Roman"/>
                          <a:sym typeface="Times New Roman"/>
                        </a:rPr>
                        <a:t>1.35</a:t>
                      </a:r>
                      <a:endParaRPr sz="17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1700">
                          <a:latin typeface="Times New Roman"/>
                          <a:ea typeface="Times New Roman"/>
                          <a:cs typeface="Times New Roman"/>
                          <a:sym typeface="Times New Roman"/>
                        </a:rPr>
                        <a:t>4.50</a:t>
                      </a:r>
                      <a:endParaRPr sz="17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1700">
                          <a:latin typeface="Times New Roman"/>
                          <a:ea typeface="Times New Roman"/>
                          <a:cs typeface="Times New Roman"/>
                          <a:sym typeface="Times New Roman"/>
                        </a:rPr>
                        <a:t>10</a:t>
                      </a:r>
                      <a:endParaRPr sz="17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1700">
                          <a:latin typeface="Times New Roman"/>
                          <a:ea typeface="Times New Roman"/>
                          <a:cs typeface="Times New Roman"/>
                          <a:sym typeface="Times New Roman"/>
                        </a:rPr>
                        <a:t>27.0</a:t>
                      </a:r>
                      <a:endParaRPr sz="1700">
                        <a:latin typeface="Times New Roman"/>
                        <a:ea typeface="Times New Roman"/>
                        <a:cs typeface="Times New Roman"/>
                        <a:sym typeface="Times New Roman"/>
                      </a:endParaRPr>
                    </a:p>
                  </a:txBody>
                  <a:tcPr marT="63500" marB="63500" marR="63500" marL="63500"/>
                </a:tc>
              </a:tr>
              <a:tr h="361975">
                <a:tc>
                  <a:txBody>
                    <a:bodyPr/>
                    <a:lstStyle/>
                    <a:p>
                      <a:pPr indent="0" lvl="0" marL="0" rtl="0" algn="l">
                        <a:lnSpc>
                          <a:spcPct val="115000"/>
                        </a:lnSpc>
                        <a:spcBef>
                          <a:spcPts val="0"/>
                        </a:spcBef>
                        <a:spcAft>
                          <a:spcPts val="0"/>
                        </a:spcAft>
                        <a:buNone/>
                      </a:pPr>
                      <a:r>
                        <a:rPr lang="en" sz="1800">
                          <a:latin typeface="Times New Roman"/>
                          <a:ea typeface="Times New Roman"/>
                          <a:cs typeface="Times New Roman"/>
                          <a:sym typeface="Times New Roman"/>
                        </a:rPr>
                        <a:t>4</a:t>
                      </a:r>
                      <a:endParaRPr sz="18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1700">
                          <a:latin typeface="Times New Roman"/>
                          <a:ea typeface="Times New Roman"/>
                          <a:cs typeface="Times New Roman"/>
                          <a:sym typeface="Times New Roman"/>
                        </a:rPr>
                        <a:t>1.50</a:t>
                      </a:r>
                      <a:endParaRPr sz="17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1700">
                          <a:latin typeface="Times New Roman"/>
                          <a:ea typeface="Times New Roman"/>
                          <a:cs typeface="Times New Roman"/>
                          <a:sym typeface="Times New Roman"/>
                        </a:rPr>
                        <a:t>5.00</a:t>
                      </a:r>
                      <a:endParaRPr sz="17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1700">
                          <a:latin typeface="Times New Roman"/>
                          <a:ea typeface="Times New Roman"/>
                          <a:cs typeface="Times New Roman"/>
                          <a:sym typeface="Times New Roman"/>
                        </a:rPr>
                        <a:t>10</a:t>
                      </a:r>
                      <a:endParaRPr sz="17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1700">
                          <a:latin typeface="Times New Roman"/>
                          <a:ea typeface="Times New Roman"/>
                          <a:cs typeface="Times New Roman"/>
                          <a:sym typeface="Times New Roman"/>
                        </a:rPr>
                        <a:t>28.0</a:t>
                      </a:r>
                      <a:endParaRPr sz="1700">
                        <a:latin typeface="Times New Roman"/>
                        <a:ea typeface="Times New Roman"/>
                        <a:cs typeface="Times New Roman"/>
                        <a:sym typeface="Times New Roman"/>
                      </a:endParaRPr>
                    </a:p>
                  </a:txBody>
                  <a:tcPr marT="63500" marB="63500" marR="63500" marL="63500"/>
                </a:tc>
              </a:tr>
            </a:tbl>
          </a:graphicData>
        </a:graphic>
      </p:graphicFrame>
      <p:sp>
        <p:nvSpPr>
          <p:cNvPr id="671" name="Google Shape;671;p68"/>
          <p:cNvSpPr txBox="1"/>
          <p:nvPr/>
        </p:nvSpPr>
        <p:spPr>
          <a:xfrm>
            <a:off x="176075" y="3862325"/>
            <a:ext cx="4142400" cy="116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solidFill>
                  <a:schemeClr val="dk1"/>
                </a:solidFill>
                <a:latin typeface="Lexend"/>
                <a:ea typeface="Lexend"/>
                <a:cs typeface="Lexend"/>
                <a:sym typeface="Lexend"/>
              </a:rPr>
              <a:t>Average Volume: 4.91 Gallons</a:t>
            </a:r>
            <a:endParaRPr sz="2100">
              <a:solidFill>
                <a:schemeClr val="dk1"/>
              </a:solidFill>
              <a:latin typeface="Lexend"/>
              <a:ea typeface="Lexend"/>
              <a:cs typeface="Lexend"/>
              <a:sym typeface="Lexend"/>
            </a:endParaRPr>
          </a:p>
          <a:p>
            <a:pPr indent="0" lvl="0" marL="0" rtl="0" algn="l">
              <a:spcBef>
                <a:spcPts val="0"/>
              </a:spcBef>
              <a:spcAft>
                <a:spcPts val="0"/>
              </a:spcAft>
              <a:buNone/>
            </a:pPr>
            <a:r>
              <a:rPr lang="en" sz="2100">
                <a:solidFill>
                  <a:schemeClr val="dk1"/>
                </a:solidFill>
                <a:latin typeface="Lexend"/>
                <a:ea typeface="Lexend"/>
                <a:cs typeface="Lexend"/>
                <a:sym typeface="Lexend"/>
              </a:rPr>
              <a:t>Average Efficiency: 29 Gallons </a:t>
            </a:r>
            <a:endParaRPr sz="2100">
              <a:solidFill>
                <a:schemeClr val="dk1"/>
              </a:solidFill>
              <a:latin typeface="Lexend"/>
              <a:ea typeface="Lexend"/>
              <a:cs typeface="Lexend"/>
              <a:sym typeface="Lexend"/>
            </a:endParaRPr>
          </a:p>
          <a:p>
            <a:pPr indent="0" lvl="0" marL="0" rtl="0" algn="l">
              <a:spcBef>
                <a:spcPts val="0"/>
              </a:spcBef>
              <a:spcAft>
                <a:spcPts val="0"/>
              </a:spcAft>
              <a:buNone/>
            </a:pPr>
            <a:r>
              <a:t/>
            </a:r>
            <a:endParaRPr sz="2100">
              <a:solidFill>
                <a:schemeClr val="dk1"/>
              </a:solidFill>
              <a:latin typeface="Lexend"/>
              <a:ea typeface="Lexend"/>
              <a:cs typeface="Lexend"/>
              <a:sym typeface="Lexend"/>
            </a:endParaRPr>
          </a:p>
        </p:txBody>
      </p:sp>
      <p:sp>
        <p:nvSpPr>
          <p:cNvPr id="672" name="Google Shape;672;p68"/>
          <p:cNvSpPr txBox="1"/>
          <p:nvPr/>
        </p:nvSpPr>
        <p:spPr>
          <a:xfrm>
            <a:off x="4334352" y="3902375"/>
            <a:ext cx="4695300" cy="116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chemeClr val="dk1"/>
                </a:solidFill>
                <a:latin typeface="Lexend"/>
                <a:ea typeface="Lexend"/>
                <a:cs typeface="Lexend"/>
                <a:sym typeface="Lexend"/>
              </a:rPr>
              <a:t>Takeaways:</a:t>
            </a:r>
            <a:endParaRPr sz="1700">
              <a:solidFill>
                <a:schemeClr val="dk1"/>
              </a:solidFill>
              <a:latin typeface="Lexend"/>
              <a:ea typeface="Lexend"/>
              <a:cs typeface="Lexend"/>
              <a:sym typeface="Lexend"/>
            </a:endParaRPr>
          </a:p>
          <a:p>
            <a:pPr indent="-336550" lvl="0" marL="457200" rtl="0" algn="l">
              <a:spcBef>
                <a:spcPts val="0"/>
              </a:spcBef>
              <a:spcAft>
                <a:spcPts val="0"/>
              </a:spcAft>
              <a:buClr>
                <a:schemeClr val="dk1"/>
              </a:buClr>
              <a:buSzPts val="1700"/>
              <a:buFont typeface="Lexend"/>
              <a:buChar char="-"/>
            </a:pPr>
            <a:r>
              <a:rPr lang="en" sz="1700">
                <a:solidFill>
                  <a:schemeClr val="dk1"/>
                </a:solidFill>
                <a:latin typeface="Lexend"/>
                <a:ea typeface="Lexend"/>
                <a:cs typeface="Lexend"/>
                <a:sym typeface="Lexend"/>
              </a:rPr>
              <a:t>Claw positioning is pushing leaves instead of lifting</a:t>
            </a:r>
            <a:endParaRPr sz="1700">
              <a:solidFill>
                <a:schemeClr val="dk1"/>
              </a:solidFill>
              <a:latin typeface="Lexend"/>
              <a:ea typeface="Lexend"/>
              <a:cs typeface="Lexend"/>
              <a:sym typeface="Lexend"/>
            </a:endParaRPr>
          </a:p>
          <a:p>
            <a:pPr indent="-336550" lvl="0" marL="457200" rtl="0" algn="l">
              <a:spcBef>
                <a:spcPts val="0"/>
              </a:spcBef>
              <a:spcAft>
                <a:spcPts val="0"/>
              </a:spcAft>
              <a:buClr>
                <a:schemeClr val="dk1"/>
              </a:buClr>
              <a:buSzPts val="1700"/>
              <a:buFont typeface="Lexend"/>
              <a:buChar char="-"/>
            </a:pPr>
            <a:r>
              <a:rPr lang="en" sz="1700">
                <a:solidFill>
                  <a:schemeClr val="dk1"/>
                </a:solidFill>
                <a:latin typeface="Lexend"/>
                <a:ea typeface="Lexend"/>
                <a:cs typeface="Lexend"/>
                <a:sym typeface="Lexend"/>
              </a:rPr>
              <a:t>Material of claw too weak</a:t>
            </a:r>
            <a:endParaRPr sz="1700">
              <a:solidFill>
                <a:schemeClr val="dk1"/>
              </a:solidFill>
              <a:latin typeface="Lexend"/>
              <a:ea typeface="Lexend"/>
              <a:cs typeface="Lexend"/>
              <a:sym typeface="Lexend"/>
            </a:endParaRPr>
          </a:p>
          <a:p>
            <a:pPr indent="0" lvl="0" marL="0" rtl="0" algn="l">
              <a:spcBef>
                <a:spcPts val="0"/>
              </a:spcBef>
              <a:spcAft>
                <a:spcPts val="0"/>
              </a:spcAft>
              <a:buNone/>
            </a:pPr>
            <a:r>
              <a:t/>
            </a:r>
            <a:endParaRPr sz="2100">
              <a:solidFill>
                <a:schemeClr val="dk1"/>
              </a:solidFill>
              <a:latin typeface="Lexend"/>
              <a:ea typeface="Lexend"/>
              <a:cs typeface="Lexend"/>
              <a:sym typeface="Lexend"/>
            </a:endParaRPr>
          </a:p>
        </p:txBody>
      </p:sp>
      <p:sp>
        <p:nvSpPr>
          <p:cNvPr id="673" name="Google Shape;673;p68"/>
          <p:cNvSpPr txBox="1"/>
          <p:nvPr>
            <p:ph idx="4294967295" type="sldNum"/>
          </p:nvPr>
        </p:nvSpPr>
        <p:spPr>
          <a:xfrm>
            <a:off x="8333701" y="298859"/>
            <a:ext cx="489000" cy="502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solidFill>
                  <a:schemeClr val="dk1"/>
                </a:solidFill>
              </a:rPr>
              <a:t>‹#›</a:t>
            </a:fld>
            <a:endParaRPr>
              <a:solidFill>
                <a:schemeClr val="dk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7" name="Shape 677"/>
        <p:cNvGrpSpPr/>
        <p:nvPr/>
      </p:nvGrpSpPr>
      <p:grpSpPr>
        <a:xfrm>
          <a:off x="0" y="0"/>
          <a:ext cx="0" cy="0"/>
          <a:chOff x="0" y="0"/>
          <a:chExt cx="0" cy="0"/>
        </a:xfrm>
      </p:grpSpPr>
      <p:sp>
        <p:nvSpPr>
          <p:cNvPr id="678" name="Google Shape;678;p69"/>
          <p:cNvSpPr txBox="1"/>
          <p:nvPr>
            <p:ph idx="4294967295" type="title"/>
          </p:nvPr>
        </p:nvSpPr>
        <p:spPr>
          <a:xfrm>
            <a:off x="279185" y="338025"/>
            <a:ext cx="5562300" cy="675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Test #2: Ergonomics  </a:t>
            </a:r>
            <a:endParaRPr/>
          </a:p>
        </p:txBody>
      </p:sp>
      <p:pic>
        <p:nvPicPr>
          <p:cNvPr id="679" name="Google Shape;679;p69"/>
          <p:cNvPicPr preferRelativeResize="0"/>
          <p:nvPr/>
        </p:nvPicPr>
        <p:blipFill>
          <a:blip r:embed="rId3">
            <a:alphaModFix/>
          </a:blip>
          <a:stretch>
            <a:fillRect/>
          </a:stretch>
        </p:blipFill>
        <p:spPr>
          <a:xfrm>
            <a:off x="292599" y="926075"/>
            <a:ext cx="4740151" cy="4099676"/>
          </a:xfrm>
          <a:prstGeom prst="rect">
            <a:avLst/>
          </a:prstGeom>
          <a:noFill/>
          <a:ln>
            <a:noFill/>
          </a:ln>
        </p:spPr>
      </p:pic>
      <p:sp>
        <p:nvSpPr>
          <p:cNvPr id="680" name="Google Shape;680;p69"/>
          <p:cNvSpPr txBox="1"/>
          <p:nvPr/>
        </p:nvSpPr>
        <p:spPr>
          <a:xfrm>
            <a:off x="5032750" y="1001200"/>
            <a:ext cx="3740700" cy="396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solidFill>
                  <a:schemeClr val="dk1"/>
                </a:solidFill>
                <a:latin typeface="Lexend"/>
                <a:ea typeface="Lexend"/>
                <a:cs typeface="Lexend"/>
                <a:sym typeface="Lexend"/>
              </a:rPr>
              <a:t>Average Rating: 3.17/5</a:t>
            </a:r>
            <a:endParaRPr sz="2100">
              <a:solidFill>
                <a:schemeClr val="dk1"/>
              </a:solidFill>
              <a:latin typeface="Lexend"/>
              <a:ea typeface="Lexend"/>
              <a:cs typeface="Lexend"/>
              <a:sym typeface="Lexend"/>
            </a:endParaRPr>
          </a:p>
          <a:p>
            <a:pPr indent="0" lvl="0" marL="0" rtl="0" algn="l">
              <a:spcBef>
                <a:spcPts val="0"/>
              </a:spcBef>
              <a:spcAft>
                <a:spcPts val="0"/>
              </a:spcAft>
              <a:buNone/>
            </a:pPr>
            <a:r>
              <a:t/>
            </a:r>
            <a:endParaRPr sz="2100">
              <a:solidFill>
                <a:schemeClr val="dk1"/>
              </a:solidFill>
              <a:latin typeface="Lexend"/>
              <a:ea typeface="Lexend"/>
              <a:cs typeface="Lexend"/>
              <a:sym typeface="Lexend"/>
            </a:endParaRPr>
          </a:p>
          <a:p>
            <a:pPr indent="0" lvl="0" marL="0" rtl="0" algn="l">
              <a:spcBef>
                <a:spcPts val="0"/>
              </a:spcBef>
              <a:spcAft>
                <a:spcPts val="0"/>
              </a:spcAft>
              <a:buNone/>
            </a:pPr>
            <a:r>
              <a:rPr lang="en" sz="2100">
                <a:solidFill>
                  <a:schemeClr val="dk1"/>
                </a:solidFill>
                <a:latin typeface="Lexend"/>
                <a:ea typeface="Lexend"/>
                <a:cs typeface="Lexend"/>
                <a:sym typeface="Lexend"/>
              </a:rPr>
              <a:t>Takeaways: </a:t>
            </a:r>
            <a:endParaRPr sz="2100">
              <a:solidFill>
                <a:schemeClr val="dk1"/>
              </a:solidFill>
              <a:latin typeface="Lexend"/>
              <a:ea typeface="Lexend"/>
              <a:cs typeface="Lexend"/>
              <a:sym typeface="Lexend"/>
            </a:endParaRPr>
          </a:p>
          <a:p>
            <a:pPr indent="-361950" lvl="0" marL="457200" rtl="0" algn="l">
              <a:spcBef>
                <a:spcPts val="0"/>
              </a:spcBef>
              <a:spcAft>
                <a:spcPts val="0"/>
              </a:spcAft>
              <a:buClr>
                <a:schemeClr val="dk1"/>
              </a:buClr>
              <a:buSzPts val="2100"/>
              <a:buFont typeface="Lexend"/>
              <a:buChar char="-"/>
            </a:pPr>
            <a:r>
              <a:rPr lang="en" sz="2100">
                <a:solidFill>
                  <a:schemeClr val="dk1"/>
                </a:solidFill>
                <a:latin typeface="Lexend"/>
                <a:ea typeface="Lexend"/>
                <a:cs typeface="Lexend"/>
                <a:sym typeface="Lexend"/>
              </a:rPr>
              <a:t>Handles were not stable enough</a:t>
            </a:r>
            <a:endParaRPr sz="2100">
              <a:solidFill>
                <a:schemeClr val="dk1"/>
              </a:solidFill>
              <a:latin typeface="Lexend"/>
              <a:ea typeface="Lexend"/>
              <a:cs typeface="Lexend"/>
              <a:sym typeface="Lexend"/>
            </a:endParaRPr>
          </a:p>
          <a:p>
            <a:pPr indent="-361950" lvl="0" marL="457200" rtl="0" algn="l">
              <a:spcBef>
                <a:spcPts val="0"/>
              </a:spcBef>
              <a:spcAft>
                <a:spcPts val="0"/>
              </a:spcAft>
              <a:buClr>
                <a:schemeClr val="dk1"/>
              </a:buClr>
              <a:buSzPts val="2100"/>
              <a:buFont typeface="Lexend"/>
              <a:buChar char="-"/>
            </a:pPr>
            <a:r>
              <a:rPr lang="en" sz="2100">
                <a:solidFill>
                  <a:schemeClr val="dk1"/>
                </a:solidFill>
                <a:latin typeface="Lexend"/>
                <a:ea typeface="Lexend"/>
                <a:cs typeface="Lexend"/>
                <a:sym typeface="Lexend"/>
              </a:rPr>
              <a:t>Handlebar height is not comfortable for all heights</a:t>
            </a:r>
            <a:endParaRPr sz="2100">
              <a:solidFill>
                <a:schemeClr val="dk1"/>
              </a:solidFill>
              <a:latin typeface="Lexend"/>
              <a:ea typeface="Lexend"/>
              <a:cs typeface="Lexend"/>
              <a:sym typeface="Lexend"/>
            </a:endParaRPr>
          </a:p>
          <a:p>
            <a:pPr indent="-361950" lvl="0" marL="457200" rtl="0" algn="l">
              <a:spcBef>
                <a:spcPts val="0"/>
              </a:spcBef>
              <a:spcAft>
                <a:spcPts val="0"/>
              </a:spcAft>
              <a:buClr>
                <a:schemeClr val="dk1"/>
              </a:buClr>
              <a:buSzPts val="2100"/>
              <a:buFont typeface="Lexend"/>
              <a:buChar char="-"/>
            </a:pPr>
            <a:r>
              <a:rPr lang="en" sz="2100">
                <a:solidFill>
                  <a:schemeClr val="dk1"/>
                </a:solidFill>
                <a:latin typeface="Lexend"/>
                <a:ea typeface="Lexend"/>
                <a:cs typeface="Lexend"/>
                <a:sym typeface="Lexend"/>
              </a:rPr>
              <a:t>Intake claw component built to large, causing recurring pauses in use </a:t>
            </a:r>
            <a:endParaRPr sz="2100">
              <a:solidFill>
                <a:schemeClr val="dk1"/>
              </a:solidFill>
              <a:latin typeface="Lexend"/>
              <a:ea typeface="Lexend"/>
              <a:cs typeface="Lexend"/>
              <a:sym typeface="Lexend"/>
            </a:endParaRPr>
          </a:p>
          <a:p>
            <a:pPr indent="0" lvl="0" marL="0" rtl="0" algn="l">
              <a:spcBef>
                <a:spcPts val="0"/>
              </a:spcBef>
              <a:spcAft>
                <a:spcPts val="0"/>
              </a:spcAft>
              <a:buNone/>
            </a:pPr>
            <a:r>
              <a:t/>
            </a:r>
            <a:endParaRPr sz="2100">
              <a:solidFill>
                <a:schemeClr val="dk1"/>
              </a:solidFill>
              <a:latin typeface="Lexend"/>
              <a:ea typeface="Lexend"/>
              <a:cs typeface="Lexend"/>
              <a:sym typeface="Lexend"/>
            </a:endParaRPr>
          </a:p>
          <a:p>
            <a:pPr indent="0" lvl="0" marL="0" rtl="0" algn="l">
              <a:spcBef>
                <a:spcPts val="0"/>
              </a:spcBef>
              <a:spcAft>
                <a:spcPts val="0"/>
              </a:spcAft>
              <a:buNone/>
            </a:pPr>
            <a:r>
              <a:t/>
            </a:r>
            <a:endParaRPr sz="2100">
              <a:solidFill>
                <a:schemeClr val="dk1"/>
              </a:solidFill>
              <a:latin typeface="Lexend"/>
              <a:ea typeface="Lexend"/>
              <a:cs typeface="Lexend"/>
              <a:sym typeface="Lexend"/>
            </a:endParaRPr>
          </a:p>
          <a:p>
            <a:pPr indent="0" lvl="0" marL="0" rtl="0" algn="l">
              <a:spcBef>
                <a:spcPts val="0"/>
              </a:spcBef>
              <a:spcAft>
                <a:spcPts val="0"/>
              </a:spcAft>
              <a:buNone/>
            </a:pPr>
            <a:r>
              <a:t/>
            </a:r>
            <a:endParaRPr sz="2100">
              <a:solidFill>
                <a:schemeClr val="dk1"/>
              </a:solidFill>
              <a:latin typeface="Lexend"/>
              <a:ea typeface="Lexend"/>
              <a:cs typeface="Lexend"/>
              <a:sym typeface="Lexend"/>
            </a:endParaRPr>
          </a:p>
          <a:p>
            <a:pPr indent="0" lvl="0" marL="0" rtl="0" algn="l">
              <a:spcBef>
                <a:spcPts val="0"/>
              </a:spcBef>
              <a:spcAft>
                <a:spcPts val="0"/>
              </a:spcAft>
              <a:buNone/>
            </a:pPr>
            <a:r>
              <a:t/>
            </a:r>
            <a:endParaRPr sz="2100">
              <a:solidFill>
                <a:schemeClr val="dk1"/>
              </a:solidFill>
              <a:latin typeface="Lexend"/>
              <a:ea typeface="Lexend"/>
              <a:cs typeface="Lexend"/>
              <a:sym typeface="Lexend"/>
            </a:endParaRPr>
          </a:p>
          <a:p>
            <a:pPr indent="0" lvl="0" marL="0" rtl="0" algn="l">
              <a:spcBef>
                <a:spcPts val="0"/>
              </a:spcBef>
              <a:spcAft>
                <a:spcPts val="0"/>
              </a:spcAft>
              <a:buNone/>
            </a:pPr>
            <a:r>
              <a:rPr lang="en" sz="2100">
                <a:solidFill>
                  <a:schemeClr val="dk1"/>
                </a:solidFill>
                <a:latin typeface="Lexend"/>
                <a:ea typeface="Lexend"/>
                <a:cs typeface="Lexend"/>
                <a:sym typeface="Lexend"/>
              </a:rPr>
              <a:t> </a:t>
            </a:r>
            <a:endParaRPr sz="2100">
              <a:solidFill>
                <a:schemeClr val="dk1"/>
              </a:solidFill>
              <a:latin typeface="Lexend"/>
              <a:ea typeface="Lexend"/>
              <a:cs typeface="Lexend"/>
              <a:sym typeface="Lexend"/>
            </a:endParaRPr>
          </a:p>
        </p:txBody>
      </p:sp>
      <p:sp>
        <p:nvSpPr>
          <p:cNvPr id="681" name="Google Shape;681;p69"/>
          <p:cNvSpPr txBox="1"/>
          <p:nvPr>
            <p:ph idx="4294967295" type="sldNum"/>
          </p:nvPr>
        </p:nvSpPr>
        <p:spPr>
          <a:xfrm>
            <a:off x="8333701" y="298859"/>
            <a:ext cx="489000" cy="502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solidFill>
                  <a:schemeClr val="dk1"/>
                </a:solidFill>
              </a:rPr>
              <a:t>‹#›</a:t>
            </a:fld>
            <a:endParaRPr>
              <a:solidFill>
                <a:schemeClr val="dk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5" name="Shape 685"/>
        <p:cNvGrpSpPr/>
        <p:nvPr/>
      </p:nvGrpSpPr>
      <p:grpSpPr>
        <a:xfrm>
          <a:off x="0" y="0"/>
          <a:ext cx="0" cy="0"/>
          <a:chOff x="0" y="0"/>
          <a:chExt cx="0" cy="0"/>
        </a:xfrm>
      </p:grpSpPr>
      <p:sp>
        <p:nvSpPr>
          <p:cNvPr id="686" name="Google Shape;686;p70"/>
          <p:cNvSpPr txBox="1"/>
          <p:nvPr>
            <p:ph idx="4294967295" type="title"/>
          </p:nvPr>
        </p:nvSpPr>
        <p:spPr>
          <a:xfrm>
            <a:off x="279185" y="338025"/>
            <a:ext cx="5562300" cy="675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Test #3: Natural Conditions</a:t>
            </a:r>
            <a:endParaRPr/>
          </a:p>
        </p:txBody>
      </p:sp>
      <p:graphicFrame>
        <p:nvGraphicFramePr>
          <p:cNvPr id="687" name="Google Shape;687;p70"/>
          <p:cNvGraphicFramePr/>
          <p:nvPr/>
        </p:nvGraphicFramePr>
        <p:xfrm>
          <a:off x="114300" y="1260200"/>
          <a:ext cx="3000000" cy="3000000"/>
        </p:xfrm>
        <a:graphic>
          <a:graphicData uri="http://schemas.openxmlformats.org/drawingml/2006/table">
            <a:tbl>
              <a:tblPr>
                <a:noFill/>
                <a:tableStyleId>{6992AC8B-E9EC-4CC3-BF7D-F49D946D75CF}</a:tableStyleId>
              </a:tblPr>
              <a:tblGrid>
                <a:gridCol w="1188725"/>
                <a:gridCol w="1188725"/>
                <a:gridCol w="1188725"/>
                <a:gridCol w="1188725"/>
                <a:gridCol w="1188725"/>
              </a:tblGrid>
              <a:tr h="12700">
                <a:tc>
                  <a:txBody>
                    <a:bodyPr/>
                    <a:lstStyle/>
                    <a:p>
                      <a:pPr indent="0" lvl="0" marL="0" rtl="0" algn="ctr">
                        <a:lnSpc>
                          <a:spcPct val="115000"/>
                        </a:lnSpc>
                        <a:spcBef>
                          <a:spcPts val="0"/>
                        </a:spcBef>
                        <a:spcAft>
                          <a:spcPts val="0"/>
                        </a:spcAft>
                        <a:buNone/>
                      </a:pPr>
                      <a:r>
                        <a:rPr lang="en" sz="1200">
                          <a:latin typeface="Times New Roman"/>
                          <a:ea typeface="Times New Roman"/>
                          <a:cs typeface="Times New Roman"/>
                          <a:sym typeface="Times New Roman"/>
                        </a:rPr>
                        <a:t>Condition</a:t>
                      </a:r>
                      <a:endParaRPr sz="1100">
                        <a:latin typeface="Times New Roman"/>
                        <a:ea typeface="Times New Roman"/>
                        <a:cs typeface="Times New Roman"/>
                        <a:sym typeface="Times New Roman"/>
                      </a:endParaRPr>
                    </a:p>
                  </a:txBody>
                  <a:tcPr marT="63500" marB="63500" marR="63500" marL="63500"/>
                </a:tc>
                <a:tc>
                  <a:txBody>
                    <a:bodyPr/>
                    <a:lstStyle/>
                    <a:p>
                      <a:pPr indent="0" lvl="0" marL="0" rtl="0" algn="ctr">
                        <a:lnSpc>
                          <a:spcPct val="115000"/>
                        </a:lnSpc>
                        <a:spcBef>
                          <a:spcPts val="0"/>
                        </a:spcBef>
                        <a:spcAft>
                          <a:spcPts val="0"/>
                        </a:spcAft>
                        <a:buNone/>
                      </a:pPr>
                      <a:r>
                        <a:rPr lang="en" sz="1200">
                          <a:latin typeface="Times New Roman"/>
                          <a:ea typeface="Times New Roman"/>
                          <a:cs typeface="Times New Roman"/>
                          <a:sym typeface="Times New Roman"/>
                        </a:rPr>
                        <a:t>Total Leaves</a:t>
                      </a:r>
                      <a:endParaRPr sz="1100">
                        <a:latin typeface="Times New Roman"/>
                        <a:ea typeface="Times New Roman"/>
                        <a:cs typeface="Times New Roman"/>
                        <a:sym typeface="Times New Roman"/>
                      </a:endParaRPr>
                    </a:p>
                  </a:txBody>
                  <a:tcPr marT="63500" marB="63500" marR="63500" marL="63500"/>
                </a:tc>
                <a:tc>
                  <a:txBody>
                    <a:bodyPr/>
                    <a:lstStyle/>
                    <a:p>
                      <a:pPr indent="0" lvl="0" marL="0" rtl="0" algn="ctr">
                        <a:lnSpc>
                          <a:spcPct val="115000"/>
                        </a:lnSpc>
                        <a:spcBef>
                          <a:spcPts val="0"/>
                        </a:spcBef>
                        <a:spcAft>
                          <a:spcPts val="0"/>
                        </a:spcAft>
                        <a:buNone/>
                      </a:pPr>
                      <a:r>
                        <a:rPr lang="en" sz="1200">
                          <a:latin typeface="Times New Roman"/>
                          <a:ea typeface="Times New Roman"/>
                          <a:cs typeface="Times New Roman"/>
                          <a:sym typeface="Times New Roman"/>
                        </a:rPr>
                        <a:t>Leaves Collected</a:t>
                      </a:r>
                      <a:endParaRPr sz="1100">
                        <a:latin typeface="Times New Roman"/>
                        <a:ea typeface="Times New Roman"/>
                        <a:cs typeface="Times New Roman"/>
                        <a:sym typeface="Times New Roman"/>
                      </a:endParaRPr>
                    </a:p>
                  </a:txBody>
                  <a:tcPr marT="63500" marB="63500" marR="63500" marL="63500"/>
                </a:tc>
                <a:tc>
                  <a:txBody>
                    <a:bodyPr/>
                    <a:lstStyle/>
                    <a:p>
                      <a:pPr indent="0" lvl="0" marL="0" rtl="0" algn="ctr">
                        <a:lnSpc>
                          <a:spcPct val="115000"/>
                        </a:lnSpc>
                        <a:spcBef>
                          <a:spcPts val="0"/>
                        </a:spcBef>
                        <a:spcAft>
                          <a:spcPts val="0"/>
                        </a:spcAft>
                        <a:buNone/>
                      </a:pPr>
                      <a:r>
                        <a:rPr lang="en" sz="1200">
                          <a:latin typeface="Times New Roman"/>
                          <a:ea typeface="Times New Roman"/>
                          <a:cs typeface="Times New Roman"/>
                          <a:sym typeface="Times New Roman"/>
                        </a:rPr>
                        <a:t>% Collected</a:t>
                      </a:r>
                      <a:endParaRPr sz="1100">
                        <a:latin typeface="Times New Roman"/>
                        <a:ea typeface="Times New Roman"/>
                        <a:cs typeface="Times New Roman"/>
                        <a:sym typeface="Times New Roman"/>
                      </a:endParaRPr>
                    </a:p>
                  </a:txBody>
                  <a:tcPr marT="63500" marB="63500" marR="63500" marL="63500"/>
                </a:tc>
                <a:tc>
                  <a:txBody>
                    <a:bodyPr/>
                    <a:lstStyle/>
                    <a:p>
                      <a:pPr indent="0" lvl="0" marL="0" rtl="0" algn="ctr">
                        <a:lnSpc>
                          <a:spcPct val="115000"/>
                        </a:lnSpc>
                        <a:spcBef>
                          <a:spcPts val="0"/>
                        </a:spcBef>
                        <a:spcAft>
                          <a:spcPts val="0"/>
                        </a:spcAft>
                        <a:buNone/>
                      </a:pPr>
                      <a:r>
                        <a:rPr lang="en" sz="1200">
                          <a:latin typeface="Times New Roman"/>
                          <a:ea typeface="Times New Roman"/>
                          <a:cs typeface="Times New Roman"/>
                          <a:sym typeface="Times New Roman"/>
                        </a:rPr>
                        <a:t>Notes</a:t>
                      </a:r>
                      <a:endParaRPr sz="1100">
                        <a:latin typeface="Times New Roman"/>
                        <a:ea typeface="Times New Roman"/>
                        <a:cs typeface="Times New Roman"/>
                        <a:sym typeface="Times New Roman"/>
                      </a:endParaRPr>
                    </a:p>
                  </a:txBody>
                  <a:tcPr marT="63500" marB="63500" marR="63500" marL="63500"/>
                </a:tc>
              </a:tr>
              <a:tr h="344400">
                <a:tc>
                  <a:txBody>
                    <a:bodyPr/>
                    <a:lstStyle/>
                    <a:p>
                      <a:pPr indent="0" lvl="0" marL="0" rtl="0" algn="l">
                        <a:lnSpc>
                          <a:spcPct val="115000"/>
                        </a:lnSpc>
                        <a:spcBef>
                          <a:spcPts val="0"/>
                        </a:spcBef>
                        <a:spcAft>
                          <a:spcPts val="0"/>
                        </a:spcAft>
                        <a:buNone/>
                      </a:pPr>
                      <a:r>
                        <a:rPr lang="en" sz="1200">
                          <a:latin typeface="Times New Roman"/>
                          <a:ea typeface="Times New Roman"/>
                          <a:cs typeface="Times New Roman"/>
                          <a:sym typeface="Times New Roman"/>
                        </a:rPr>
                        <a:t>Dry</a:t>
                      </a:r>
                      <a:endParaRPr sz="11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1100">
                          <a:latin typeface="Times New Roman"/>
                          <a:ea typeface="Times New Roman"/>
                          <a:cs typeface="Times New Roman"/>
                          <a:sym typeface="Times New Roman"/>
                        </a:rPr>
                        <a:t>50</a:t>
                      </a:r>
                      <a:endParaRPr sz="11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1100">
                          <a:latin typeface="Times New Roman"/>
                          <a:ea typeface="Times New Roman"/>
                          <a:cs typeface="Times New Roman"/>
                          <a:sym typeface="Times New Roman"/>
                        </a:rPr>
                        <a:t>28</a:t>
                      </a:r>
                      <a:endParaRPr sz="11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1100">
                          <a:latin typeface="Times New Roman"/>
                          <a:ea typeface="Times New Roman"/>
                          <a:cs typeface="Times New Roman"/>
                          <a:sym typeface="Times New Roman"/>
                        </a:rPr>
                        <a:t>56</a:t>
                      </a:r>
                      <a:endParaRPr sz="11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1000">
                          <a:latin typeface="Times New Roman"/>
                          <a:ea typeface="Times New Roman"/>
                          <a:cs typeface="Times New Roman"/>
                          <a:sym typeface="Times New Roman"/>
                        </a:rPr>
                        <a:t>Was able to pick up dry leaves with moderate consistency, but still needed to dig deeper into the ground to pick up everything.</a:t>
                      </a:r>
                      <a:endParaRPr sz="1000">
                        <a:latin typeface="Times New Roman"/>
                        <a:ea typeface="Times New Roman"/>
                        <a:cs typeface="Times New Roman"/>
                        <a:sym typeface="Times New Roman"/>
                      </a:endParaRPr>
                    </a:p>
                  </a:txBody>
                  <a:tcPr marT="63500" marB="63500" marR="63500" marL="63500"/>
                </a:tc>
              </a:tr>
              <a:tr h="12700">
                <a:tc>
                  <a:txBody>
                    <a:bodyPr/>
                    <a:lstStyle/>
                    <a:p>
                      <a:pPr indent="0" lvl="0" marL="0" rtl="0" algn="l">
                        <a:lnSpc>
                          <a:spcPct val="115000"/>
                        </a:lnSpc>
                        <a:spcBef>
                          <a:spcPts val="0"/>
                        </a:spcBef>
                        <a:spcAft>
                          <a:spcPts val="0"/>
                        </a:spcAft>
                        <a:buNone/>
                      </a:pPr>
                      <a:r>
                        <a:rPr lang="en" sz="1200">
                          <a:latin typeface="Times New Roman"/>
                          <a:ea typeface="Times New Roman"/>
                          <a:cs typeface="Times New Roman"/>
                          <a:sym typeface="Times New Roman"/>
                        </a:rPr>
                        <a:t>Wet</a:t>
                      </a:r>
                      <a:endParaRPr sz="11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1100">
                          <a:latin typeface="Times New Roman"/>
                          <a:ea typeface="Times New Roman"/>
                          <a:cs typeface="Times New Roman"/>
                          <a:sym typeface="Times New Roman"/>
                        </a:rPr>
                        <a:t>50</a:t>
                      </a:r>
                      <a:endParaRPr sz="11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1100">
                          <a:latin typeface="Times New Roman"/>
                          <a:ea typeface="Times New Roman"/>
                          <a:cs typeface="Times New Roman"/>
                          <a:sym typeface="Times New Roman"/>
                        </a:rPr>
                        <a:t>16</a:t>
                      </a:r>
                      <a:endParaRPr sz="11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1100">
                          <a:latin typeface="Times New Roman"/>
                          <a:ea typeface="Times New Roman"/>
                          <a:cs typeface="Times New Roman"/>
                          <a:sym typeface="Times New Roman"/>
                        </a:rPr>
                        <a:t>32</a:t>
                      </a:r>
                      <a:endParaRPr sz="11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1000">
                          <a:latin typeface="Times New Roman"/>
                          <a:ea typeface="Times New Roman"/>
                          <a:cs typeface="Times New Roman"/>
                          <a:sym typeface="Times New Roman"/>
                        </a:rPr>
                        <a:t>Cannot pick up wet leaves very well. They mostly just stick to the intake or slide off and stay on the ground. So it should dig into the ground more</a:t>
                      </a:r>
                      <a:endParaRPr sz="1000">
                        <a:latin typeface="Times New Roman"/>
                        <a:ea typeface="Times New Roman"/>
                        <a:cs typeface="Times New Roman"/>
                        <a:sym typeface="Times New Roman"/>
                      </a:endParaRPr>
                    </a:p>
                  </a:txBody>
                  <a:tcPr marT="63500" marB="63500" marR="63500" marL="63500"/>
                </a:tc>
              </a:tr>
              <a:tr h="12700">
                <a:tc>
                  <a:txBody>
                    <a:bodyPr/>
                    <a:lstStyle/>
                    <a:p>
                      <a:pPr indent="0" lvl="0" marL="0" rtl="0" algn="l">
                        <a:lnSpc>
                          <a:spcPct val="115000"/>
                        </a:lnSpc>
                        <a:spcBef>
                          <a:spcPts val="0"/>
                        </a:spcBef>
                        <a:spcAft>
                          <a:spcPts val="0"/>
                        </a:spcAft>
                        <a:buNone/>
                      </a:pPr>
                      <a:r>
                        <a:rPr lang="en" sz="1200">
                          <a:latin typeface="Times New Roman"/>
                          <a:ea typeface="Times New Roman"/>
                          <a:cs typeface="Times New Roman"/>
                          <a:sym typeface="Times New Roman"/>
                        </a:rPr>
                        <a:t>Debris</a:t>
                      </a:r>
                      <a:endParaRPr sz="11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1100">
                          <a:latin typeface="Times New Roman"/>
                          <a:ea typeface="Times New Roman"/>
                          <a:cs typeface="Times New Roman"/>
                          <a:sym typeface="Times New Roman"/>
                        </a:rPr>
                        <a:t>50</a:t>
                      </a:r>
                      <a:endParaRPr sz="11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1100">
                          <a:latin typeface="Times New Roman"/>
                          <a:ea typeface="Times New Roman"/>
                          <a:cs typeface="Times New Roman"/>
                          <a:sym typeface="Times New Roman"/>
                        </a:rPr>
                        <a:t>38</a:t>
                      </a:r>
                      <a:endParaRPr sz="11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1100">
                          <a:latin typeface="Times New Roman"/>
                          <a:ea typeface="Times New Roman"/>
                          <a:cs typeface="Times New Roman"/>
                          <a:sym typeface="Times New Roman"/>
                        </a:rPr>
                        <a:t>76</a:t>
                      </a:r>
                      <a:endParaRPr sz="1100">
                        <a:latin typeface="Times New Roman"/>
                        <a:ea typeface="Times New Roman"/>
                        <a:cs typeface="Times New Roman"/>
                        <a:sym typeface="Times New Roman"/>
                      </a:endParaRPr>
                    </a:p>
                  </a:txBody>
                  <a:tcPr marT="63500" marB="63500" marR="63500" marL="63500"/>
                </a:tc>
                <a:tc>
                  <a:txBody>
                    <a:bodyPr/>
                    <a:lstStyle/>
                    <a:p>
                      <a:pPr indent="0" lvl="0" marL="0" rtl="0" algn="l">
                        <a:spcBef>
                          <a:spcPts val="0"/>
                        </a:spcBef>
                        <a:spcAft>
                          <a:spcPts val="0"/>
                        </a:spcAft>
                        <a:buNone/>
                      </a:pPr>
                      <a:r>
                        <a:rPr lang="en" sz="1000">
                          <a:latin typeface="Times New Roman"/>
                          <a:ea typeface="Times New Roman"/>
                          <a:cs typeface="Times New Roman"/>
                          <a:sym typeface="Times New Roman"/>
                        </a:rPr>
                        <a:t>Crumpled up the paper to simulate bigger debris, and it was able to capture them with ease.</a:t>
                      </a:r>
                      <a:endParaRPr sz="1000">
                        <a:latin typeface="Times New Roman"/>
                        <a:ea typeface="Times New Roman"/>
                        <a:cs typeface="Times New Roman"/>
                        <a:sym typeface="Times New Roman"/>
                      </a:endParaRPr>
                    </a:p>
                  </a:txBody>
                  <a:tcPr marT="63500" marB="63500" marR="63500" marL="63500"/>
                </a:tc>
              </a:tr>
            </a:tbl>
          </a:graphicData>
        </a:graphic>
      </p:graphicFrame>
      <p:sp>
        <p:nvSpPr>
          <p:cNvPr id="688" name="Google Shape;688;p70"/>
          <p:cNvSpPr txBox="1"/>
          <p:nvPr/>
        </p:nvSpPr>
        <p:spPr>
          <a:xfrm>
            <a:off x="6057925" y="1290000"/>
            <a:ext cx="3086100" cy="376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solidFill>
                  <a:schemeClr val="dk1"/>
                </a:solidFill>
                <a:latin typeface="Lexend"/>
                <a:ea typeface="Lexend"/>
                <a:cs typeface="Lexend"/>
                <a:sym typeface="Lexend"/>
              </a:rPr>
              <a:t>Dry Leaves: </a:t>
            </a:r>
            <a:r>
              <a:rPr lang="en" sz="2100">
                <a:solidFill>
                  <a:schemeClr val="dk1"/>
                </a:solidFill>
                <a:highlight>
                  <a:srgbClr val="B6D7A8"/>
                </a:highlight>
                <a:latin typeface="Lexend"/>
                <a:ea typeface="Lexend"/>
                <a:cs typeface="Lexend"/>
                <a:sym typeface="Lexend"/>
              </a:rPr>
              <a:t>Pass</a:t>
            </a:r>
            <a:r>
              <a:rPr lang="en" sz="2100">
                <a:solidFill>
                  <a:schemeClr val="dk1"/>
                </a:solidFill>
                <a:highlight>
                  <a:srgbClr val="6AA84F"/>
                </a:highlight>
                <a:latin typeface="Lexend"/>
                <a:ea typeface="Lexend"/>
                <a:cs typeface="Lexend"/>
                <a:sym typeface="Lexend"/>
              </a:rPr>
              <a:t> </a:t>
            </a:r>
            <a:endParaRPr sz="2100">
              <a:solidFill>
                <a:schemeClr val="dk1"/>
              </a:solidFill>
              <a:highlight>
                <a:srgbClr val="6AA84F"/>
              </a:highlight>
              <a:latin typeface="Lexend"/>
              <a:ea typeface="Lexend"/>
              <a:cs typeface="Lexend"/>
              <a:sym typeface="Lexend"/>
            </a:endParaRPr>
          </a:p>
          <a:p>
            <a:pPr indent="0" lvl="0" marL="0" rtl="0" algn="l">
              <a:spcBef>
                <a:spcPts val="0"/>
              </a:spcBef>
              <a:spcAft>
                <a:spcPts val="0"/>
              </a:spcAft>
              <a:buNone/>
            </a:pPr>
            <a:r>
              <a:rPr lang="en" sz="2100">
                <a:solidFill>
                  <a:schemeClr val="dk1"/>
                </a:solidFill>
                <a:latin typeface="Lexend"/>
                <a:ea typeface="Lexend"/>
                <a:cs typeface="Lexend"/>
                <a:sym typeface="Lexend"/>
              </a:rPr>
              <a:t>Wet Leaves: </a:t>
            </a:r>
            <a:r>
              <a:rPr lang="en" sz="2100">
                <a:solidFill>
                  <a:schemeClr val="dk1"/>
                </a:solidFill>
                <a:highlight>
                  <a:srgbClr val="EA9999"/>
                </a:highlight>
                <a:latin typeface="Lexend"/>
                <a:ea typeface="Lexend"/>
                <a:cs typeface="Lexend"/>
                <a:sym typeface="Lexend"/>
              </a:rPr>
              <a:t>Fail </a:t>
            </a:r>
            <a:endParaRPr sz="2100">
              <a:solidFill>
                <a:schemeClr val="dk1"/>
              </a:solidFill>
              <a:highlight>
                <a:srgbClr val="EA9999"/>
              </a:highlight>
              <a:latin typeface="Lexend"/>
              <a:ea typeface="Lexend"/>
              <a:cs typeface="Lexend"/>
              <a:sym typeface="Lexend"/>
            </a:endParaRPr>
          </a:p>
          <a:p>
            <a:pPr indent="0" lvl="0" marL="0" rtl="0" algn="l">
              <a:spcBef>
                <a:spcPts val="0"/>
              </a:spcBef>
              <a:spcAft>
                <a:spcPts val="0"/>
              </a:spcAft>
              <a:buNone/>
            </a:pPr>
            <a:r>
              <a:rPr lang="en" sz="2100">
                <a:solidFill>
                  <a:schemeClr val="dk1"/>
                </a:solidFill>
                <a:latin typeface="Lexend"/>
                <a:ea typeface="Lexend"/>
                <a:cs typeface="Lexend"/>
                <a:sym typeface="Lexend"/>
              </a:rPr>
              <a:t>Debris: </a:t>
            </a:r>
            <a:r>
              <a:rPr lang="en" sz="2100">
                <a:solidFill>
                  <a:schemeClr val="dk1"/>
                </a:solidFill>
                <a:highlight>
                  <a:srgbClr val="B6D7A8"/>
                </a:highlight>
                <a:latin typeface="Lexend"/>
                <a:ea typeface="Lexend"/>
                <a:cs typeface="Lexend"/>
                <a:sym typeface="Lexend"/>
              </a:rPr>
              <a:t>Pass </a:t>
            </a:r>
            <a:endParaRPr sz="2100">
              <a:solidFill>
                <a:schemeClr val="dk1"/>
              </a:solidFill>
              <a:highlight>
                <a:srgbClr val="B6D7A8"/>
              </a:highlight>
              <a:latin typeface="Lexend"/>
              <a:ea typeface="Lexend"/>
              <a:cs typeface="Lexend"/>
              <a:sym typeface="Lexend"/>
            </a:endParaRPr>
          </a:p>
          <a:p>
            <a:pPr indent="0" lvl="0" marL="0" rtl="0" algn="l">
              <a:spcBef>
                <a:spcPts val="0"/>
              </a:spcBef>
              <a:spcAft>
                <a:spcPts val="0"/>
              </a:spcAft>
              <a:buNone/>
            </a:pPr>
            <a:r>
              <a:t/>
            </a:r>
            <a:endParaRPr sz="2100">
              <a:solidFill>
                <a:schemeClr val="dk1"/>
              </a:solidFill>
              <a:highlight>
                <a:srgbClr val="B6D7A8"/>
              </a:highlight>
              <a:latin typeface="Lexend"/>
              <a:ea typeface="Lexend"/>
              <a:cs typeface="Lexend"/>
              <a:sym typeface="Lexend"/>
            </a:endParaRPr>
          </a:p>
          <a:p>
            <a:pPr indent="0" lvl="0" marL="0" rtl="0" algn="l">
              <a:spcBef>
                <a:spcPts val="0"/>
              </a:spcBef>
              <a:spcAft>
                <a:spcPts val="0"/>
              </a:spcAft>
              <a:buNone/>
            </a:pPr>
            <a:r>
              <a:rPr lang="en" sz="2100">
                <a:solidFill>
                  <a:schemeClr val="dk1"/>
                </a:solidFill>
                <a:latin typeface="Lexend"/>
                <a:ea typeface="Lexend"/>
                <a:cs typeface="Lexend"/>
                <a:sym typeface="Lexend"/>
              </a:rPr>
              <a:t>Takeaways:</a:t>
            </a:r>
            <a:endParaRPr sz="2100">
              <a:solidFill>
                <a:schemeClr val="dk1"/>
              </a:solidFill>
              <a:latin typeface="Lexend"/>
              <a:ea typeface="Lexend"/>
              <a:cs typeface="Lexend"/>
              <a:sym typeface="Lexend"/>
            </a:endParaRPr>
          </a:p>
          <a:p>
            <a:pPr indent="-361950" lvl="0" marL="457200" rtl="0" algn="l">
              <a:spcBef>
                <a:spcPts val="0"/>
              </a:spcBef>
              <a:spcAft>
                <a:spcPts val="0"/>
              </a:spcAft>
              <a:buClr>
                <a:schemeClr val="dk1"/>
              </a:buClr>
              <a:buSzPts val="2100"/>
              <a:buFont typeface="Lexend"/>
              <a:buChar char="-"/>
            </a:pPr>
            <a:r>
              <a:rPr lang="en" sz="2100">
                <a:solidFill>
                  <a:schemeClr val="dk1"/>
                </a:solidFill>
                <a:latin typeface="Lexend"/>
                <a:ea typeface="Lexend"/>
                <a:cs typeface="Lexend"/>
                <a:sym typeface="Lexend"/>
              </a:rPr>
              <a:t>Product </a:t>
            </a:r>
            <a:r>
              <a:rPr lang="en" sz="2100">
                <a:solidFill>
                  <a:schemeClr val="dk1"/>
                </a:solidFill>
                <a:latin typeface="Lexend"/>
                <a:ea typeface="Lexend"/>
                <a:cs typeface="Lexend"/>
                <a:sym typeface="Lexend"/>
              </a:rPr>
              <a:t>appropriate</a:t>
            </a:r>
            <a:r>
              <a:rPr lang="en" sz="2100">
                <a:solidFill>
                  <a:schemeClr val="dk1"/>
                </a:solidFill>
                <a:latin typeface="Lexend"/>
                <a:ea typeface="Lexend"/>
                <a:cs typeface="Lexend"/>
                <a:sym typeface="Lexend"/>
              </a:rPr>
              <a:t> for dry leaves &amp; debris</a:t>
            </a:r>
            <a:endParaRPr sz="2100">
              <a:solidFill>
                <a:schemeClr val="dk1"/>
              </a:solidFill>
              <a:latin typeface="Lexend"/>
              <a:ea typeface="Lexend"/>
              <a:cs typeface="Lexend"/>
              <a:sym typeface="Lexend"/>
            </a:endParaRPr>
          </a:p>
          <a:p>
            <a:pPr indent="-361950" lvl="0" marL="457200" rtl="0" algn="l">
              <a:spcBef>
                <a:spcPts val="0"/>
              </a:spcBef>
              <a:spcAft>
                <a:spcPts val="0"/>
              </a:spcAft>
              <a:buClr>
                <a:schemeClr val="dk1"/>
              </a:buClr>
              <a:buSzPts val="2100"/>
              <a:buFont typeface="Lexend"/>
              <a:buChar char="-"/>
            </a:pPr>
            <a:r>
              <a:rPr lang="en" sz="2100">
                <a:solidFill>
                  <a:schemeClr val="dk1"/>
                </a:solidFill>
                <a:latin typeface="Lexend"/>
                <a:ea typeface="Lexend"/>
                <a:cs typeface="Lexend"/>
                <a:sym typeface="Lexend"/>
              </a:rPr>
              <a:t>Wet leaves caused problems </a:t>
            </a:r>
            <a:endParaRPr sz="2100">
              <a:solidFill>
                <a:schemeClr val="dk1"/>
              </a:solidFill>
              <a:latin typeface="Lexend"/>
              <a:ea typeface="Lexend"/>
              <a:cs typeface="Lexend"/>
              <a:sym typeface="Lexend"/>
            </a:endParaRPr>
          </a:p>
          <a:p>
            <a:pPr indent="0" lvl="0" marL="0" rtl="0" algn="l">
              <a:spcBef>
                <a:spcPts val="0"/>
              </a:spcBef>
              <a:spcAft>
                <a:spcPts val="0"/>
              </a:spcAft>
              <a:buNone/>
            </a:pPr>
            <a:r>
              <a:t/>
            </a:r>
            <a:endParaRPr sz="2100">
              <a:solidFill>
                <a:schemeClr val="dk1"/>
              </a:solidFill>
              <a:latin typeface="Lexend"/>
              <a:ea typeface="Lexend"/>
              <a:cs typeface="Lexend"/>
              <a:sym typeface="Lexend"/>
            </a:endParaRPr>
          </a:p>
        </p:txBody>
      </p:sp>
      <p:sp>
        <p:nvSpPr>
          <p:cNvPr id="689" name="Google Shape;689;p70"/>
          <p:cNvSpPr txBox="1"/>
          <p:nvPr>
            <p:ph idx="4294967295" type="sldNum"/>
          </p:nvPr>
        </p:nvSpPr>
        <p:spPr>
          <a:xfrm>
            <a:off x="8333701" y="298859"/>
            <a:ext cx="489000" cy="502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solidFill>
                  <a:schemeClr val="dk1"/>
                </a:solidFill>
              </a:rPr>
              <a:t>‹#›</a:t>
            </a:fld>
            <a:endParaRPr>
              <a:solidFill>
                <a:schemeClr val="dk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3" name="Shape 693"/>
        <p:cNvGrpSpPr/>
        <p:nvPr/>
      </p:nvGrpSpPr>
      <p:grpSpPr>
        <a:xfrm>
          <a:off x="0" y="0"/>
          <a:ext cx="0" cy="0"/>
          <a:chOff x="0" y="0"/>
          <a:chExt cx="0" cy="0"/>
        </a:xfrm>
      </p:grpSpPr>
      <p:sp>
        <p:nvSpPr>
          <p:cNvPr id="694" name="Google Shape;694;p71"/>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Going Forward</a:t>
            </a:r>
            <a:endParaRPr/>
          </a:p>
        </p:txBody>
      </p:sp>
      <p:sp>
        <p:nvSpPr>
          <p:cNvPr id="695" name="Google Shape;695;p71"/>
          <p:cNvSpPr txBox="1"/>
          <p:nvPr>
            <p:ph idx="4294967295" type="sldNum"/>
          </p:nvPr>
        </p:nvSpPr>
        <p:spPr>
          <a:xfrm>
            <a:off x="8333701" y="298859"/>
            <a:ext cx="489000" cy="502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solidFill>
                  <a:schemeClr val="dk1"/>
                </a:solidFill>
              </a:rPr>
              <a:t>‹#›</a:t>
            </a:fld>
            <a:endParaRPr>
              <a:solidFill>
                <a:schemeClr val="dk1"/>
              </a:solidFill>
            </a:endParaRPr>
          </a:p>
        </p:txBody>
      </p:sp>
      <p:sp>
        <p:nvSpPr>
          <p:cNvPr id="696" name="Google Shape;696;p71"/>
          <p:cNvSpPr txBox="1"/>
          <p:nvPr/>
        </p:nvSpPr>
        <p:spPr>
          <a:xfrm>
            <a:off x="431375" y="1225900"/>
            <a:ext cx="5974200" cy="370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dk1"/>
                </a:solidFill>
                <a:latin typeface="Lexend"/>
                <a:ea typeface="Lexend"/>
                <a:cs typeface="Lexend"/>
                <a:sym typeface="Lexend"/>
              </a:rPr>
              <a:t>The design needs:</a:t>
            </a:r>
            <a:endParaRPr sz="2400">
              <a:solidFill>
                <a:schemeClr val="dk1"/>
              </a:solidFill>
              <a:latin typeface="Lexend"/>
              <a:ea typeface="Lexend"/>
              <a:cs typeface="Lexend"/>
              <a:sym typeface="Lexend"/>
            </a:endParaRPr>
          </a:p>
          <a:p>
            <a:pPr indent="-381000" lvl="0" marL="457200" rtl="0" algn="l">
              <a:spcBef>
                <a:spcPts val="0"/>
              </a:spcBef>
              <a:spcAft>
                <a:spcPts val="0"/>
              </a:spcAft>
              <a:buClr>
                <a:schemeClr val="dk1"/>
              </a:buClr>
              <a:buSzPts val="2400"/>
              <a:buFont typeface="Lexend"/>
              <a:buChar char="-"/>
            </a:pPr>
            <a:r>
              <a:rPr lang="en" sz="2400">
                <a:solidFill>
                  <a:schemeClr val="dk1"/>
                </a:solidFill>
                <a:latin typeface="Lexend"/>
                <a:ea typeface="Lexend"/>
                <a:cs typeface="Lexend"/>
                <a:sym typeface="Lexend"/>
              </a:rPr>
              <a:t>Stronger Material for body of the product</a:t>
            </a:r>
            <a:endParaRPr sz="2400">
              <a:solidFill>
                <a:schemeClr val="dk1"/>
              </a:solidFill>
              <a:latin typeface="Lexend"/>
              <a:ea typeface="Lexend"/>
              <a:cs typeface="Lexend"/>
              <a:sym typeface="Lexend"/>
            </a:endParaRPr>
          </a:p>
          <a:p>
            <a:pPr indent="-381000" lvl="0" marL="457200" rtl="0" algn="l">
              <a:spcBef>
                <a:spcPts val="0"/>
              </a:spcBef>
              <a:spcAft>
                <a:spcPts val="0"/>
              </a:spcAft>
              <a:buClr>
                <a:schemeClr val="dk1"/>
              </a:buClr>
              <a:buSzPts val="2400"/>
              <a:buFont typeface="Lexend"/>
              <a:buChar char="-"/>
            </a:pPr>
            <a:r>
              <a:rPr lang="en" sz="2400">
                <a:solidFill>
                  <a:schemeClr val="dk1"/>
                </a:solidFill>
                <a:latin typeface="Lexend"/>
                <a:ea typeface="Lexend"/>
                <a:cs typeface="Lexend"/>
                <a:sym typeface="Lexend"/>
              </a:rPr>
              <a:t>Redesign the process of the leaves entering the bag</a:t>
            </a:r>
            <a:endParaRPr sz="2400">
              <a:solidFill>
                <a:schemeClr val="dk1"/>
              </a:solidFill>
              <a:latin typeface="Lexend"/>
              <a:ea typeface="Lexend"/>
              <a:cs typeface="Lexend"/>
              <a:sym typeface="Lexend"/>
            </a:endParaRPr>
          </a:p>
          <a:p>
            <a:pPr indent="-381000" lvl="0" marL="457200" rtl="0" algn="l">
              <a:spcBef>
                <a:spcPts val="0"/>
              </a:spcBef>
              <a:spcAft>
                <a:spcPts val="0"/>
              </a:spcAft>
              <a:buClr>
                <a:schemeClr val="dk1"/>
              </a:buClr>
              <a:buSzPts val="2400"/>
              <a:buFont typeface="Lexend"/>
              <a:buChar char="-"/>
            </a:pPr>
            <a:r>
              <a:rPr lang="en" sz="2400">
                <a:solidFill>
                  <a:schemeClr val="dk1"/>
                </a:solidFill>
                <a:latin typeface="Lexend"/>
                <a:ea typeface="Lexend"/>
                <a:cs typeface="Lexend"/>
                <a:sym typeface="Lexend"/>
              </a:rPr>
              <a:t>Adjustable handlebars</a:t>
            </a:r>
            <a:endParaRPr sz="2400">
              <a:solidFill>
                <a:schemeClr val="dk1"/>
              </a:solidFill>
              <a:latin typeface="Lexend"/>
              <a:ea typeface="Lexend"/>
              <a:cs typeface="Lexend"/>
              <a:sym typeface="Lexend"/>
            </a:endParaRPr>
          </a:p>
          <a:p>
            <a:pPr indent="0" lvl="0" marL="0" rtl="0" algn="l">
              <a:spcBef>
                <a:spcPts val="0"/>
              </a:spcBef>
              <a:spcAft>
                <a:spcPts val="0"/>
              </a:spcAft>
              <a:buNone/>
            </a:pPr>
            <a:r>
              <a:t/>
            </a:r>
            <a:endParaRPr sz="2400">
              <a:solidFill>
                <a:schemeClr val="dk1"/>
              </a:solidFill>
              <a:latin typeface="Lexend"/>
              <a:ea typeface="Lexend"/>
              <a:cs typeface="Lexend"/>
              <a:sym typeface="Lexend"/>
            </a:endParaRPr>
          </a:p>
        </p:txBody>
      </p:sp>
      <p:pic>
        <p:nvPicPr>
          <p:cNvPr id="697" name="Google Shape;697;p71"/>
          <p:cNvPicPr preferRelativeResize="0"/>
          <p:nvPr/>
        </p:nvPicPr>
        <p:blipFill rotWithShape="1">
          <a:blip r:embed="rId3">
            <a:alphaModFix/>
          </a:blip>
          <a:srcRect b="38805" l="34197" r="51296" t="32781"/>
          <a:stretch/>
        </p:blipFill>
        <p:spPr>
          <a:xfrm>
            <a:off x="6318207" y="929600"/>
            <a:ext cx="2438817" cy="37023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1" name="Shape 701"/>
        <p:cNvGrpSpPr/>
        <p:nvPr/>
      </p:nvGrpSpPr>
      <p:grpSpPr>
        <a:xfrm>
          <a:off x="0" y="0"/>
          <a:ext cx="0" cy="0"/>
          <a:chOff x="0" y="0"/>
          <a:chExt cx="0" cy="0"/>
        </a:xfrm>
      </p:grpSpPr>
      <p:sp>
        <p:nvSpPr>
          <p:cNvPr id="702" name="Google Shape;702;p72"/>
          <p:cNvSpPr txBox="1"/>
          <p:nvPr>
            <p:ph type="title"/>
          </p:nvPr>
        </p:nvSpPr>
        <p:spPr>
          <a:xfrm>
            <a:off x="1227050" y="1551048"/>
            <a:ext cx="5732100" cy="1171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Thank you!</a:t>
            </a:r>
            <a:endParaRPr/>
          </a:p>
        </p:txBody>
      </p:sp>
      <p:sp>
        <p:nvSpPr>
          <p:cNvPr id="703" name="Google Shape;703;p72"/>
          <p:cNvSpPr txBox="1"/>
          <p:nvPr>
            <p:ph idx="1" type="subTitle"/>
          </p:nvPr>
        </p:nvSpPr>
        <p:spPr>
          <a:xfrm>
            <a:off x="1240100" y="2837775"/>
            <a:ext cx="2832300" cy="74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Questions?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ptions Proposal">
  <a:themeElements>
    <a:clrScheme name="Simple Light">
      <a:dk1>
        <a:srgbClr val="1D1D1D"/>
      </a:dk1>
      <a:lt1>
        <a:srgbClr val="FFFFF0"/>
      </a:lt1>
      <a:dk2>
        <a:srgbClr val="51BD85"/>
      </a:dk2>
      <a:lt2>
        <a:srgbClr val="FF6652"/>
      </a:lt2>
      <a:accent1>
        <a:srgbClr val="FFE534"/>
      </a:accent1>
      <a:accent2>
        <a:srgbClr val="FFBBDC"/>
      </a:accent2>
      <a:accent3>
        <a:srgbClr val="6AD2E6"/>
      </a:accent3>
      <a:accent4>
        <a:srgbClr val="DBC89F"/>
      </a:accent4>
      <a:accent5>
        <a:srgbClr val="D8E4D6"/>
      </a:accent5>
      <a:accent6>
        <a:srgbClr val="FFFFFF"/>
      </a:accent6>
      <a:hlink>
        <a:srgbClr val="6AD2E6"/>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